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sldIdLst>
    <p:sldId id="374" r:id="rId2"/>
    <p:sldId id="424" r:id="rId3"/>
    <p:sldId id="462" r:id="rId4"/>
    <p:sldId id="423" r:id="rId5"/>
    <p:sldId id="463" r:id="rId6"/>
    <p:sldId id="464" r:id="rId7"/>
    <p:sldId id="465" r:id="rId8"/>
    <p:sldId id="466" r:id="rId9"/>
    <p:sldId id="467" r:id="rId10"/>
    <p:sldId id="468" r:id="rId11"/>
    <p:sldId id="473" r:id="rId12"/>
    <p:sldId id="471" r:id="rId13"/>
    <p:sldId id="470" r:id="rId14"/>
    <p:sldId id="314"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Галимский Анатолий Вячеславович" initials="ГАВ" lastIdx="0" clrIdx="0">
    <p:extLst>
      <p:ext uri="{19B8F6BF-5375-455C-9EA6-DF929625EA0E}">
        <p15:presenceInfo xmlns:p15="http://schemas.microsoft.com/office/powerpoint/2012/main" userId="S-1-5-21-2529896611-1974912738-2059752564-14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91A0"/>
    <a:srgbClr val="444444"/>
    <a:srgbClr val="F2F2F2"/>
    <a:srgbClr val="E4465A"/>
    <a:srgbClr val="F5CFD1"/>
    <a:srgbClr val="FAE9EA"/>
    <a:srgbClr val="C3B8B9"/>
    <a:srgbClr val="D85734"/>
    <a:srgbClr val="F1C900"/>
    <a:srgbClr val="90CD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26" autoAdjust="0"/>
    <p:restoredTop sz="89413" autoAdjust="0"/>
  </p:normalViewPr>
  <p:slideViewPr>
    <p:cSldViewPr snapToGrid="0">
      <p:cViewPr varScale="1">
        <p:scale>
          <a:sx n="100" d="100"/>
          <a:sy n="100" d="100"/>
        </p:scale>
        <p:origin x="1068"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7B227-4A70-4DA1-BCAB-4272055EF28C}" type="datetimeFigureOut">
              <a:rPr lang="ru-RU" smtClean="0"/>
              <a:t>16.08.2019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4FF4BF-4D56-4BC3-A5E2-BC91E8E79405}" type="slidenum">
              <a:rPr lang="ru-RU" smtClean="0"/>
              <a:t>‹#›</a:t>
            </a:fld>
            <a:endParaRPr lang="ru-RU"/>
          </a:p>
        </p:txBody>
      </p:sp>
    </p:spTree>
    <p:extLst>
      <p:ext uri="{BB962C8B-B14F-4D97-AF65-F5344CB8AC3E}">
        <p14:creationId xmlns:p14="http://schemas.microsoft.com/office/powerpoint/2010/main" val="1932506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64FF4BF-4D56-4BC3-A5E2-BC91E8E79405}" type="slidenum">
              <a:rPr lang="ru-RU" smtClean="0"/>
              <a:t>1</a:t>
            </a:fld>
            <a:endParaRPr lang="ru-RU"/>
          </a:p>
        </p:txBody>
      </p:sp>
    </p:spTree>
    <p:extLst>
      <p:ext uri="{BB962C8B-B14F-4D97-AF65-F5344CB8AC3E}">
        <p14:creationId xmlns:p14="http://schemas.microsoft.com/office/powerpoint/2010/main" val="3967575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10</a:t>
            </a:fld>
            <a:endParaRPr lang="ru-RU"/>
          </a:p>
        </p:txBody>
      </p:sp>
    </p:spTree>
    <p:extLst>
      <p:ext uri="{BB962C8B-B14F-4D97-AF65-F5344CB8AC3E}">
        <p14:creationId xmlns:p14="http://schemas.microsoft.com/office/powerpoint/2010/main" val="3770703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11</a:t>
            </a:fld>
            <a:endParaRPr lang="ru-RU"/>
          </a:p>
        </p:txBody>
      </p:sp>
    </p:spTree>
    <p:extLst>
      <p:ext uri="{BB962C8B-B14F-4D97-AF65-F5344CB8AC3E}">
        <p14:creationId xmlns:p14="http://schemas.microsoft.com/office/powerpoint/2010/main" val="2848190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12</a:t>
            </a:fld>
            <a:endParaRPr lang="ru-RU"/>
          </a:p>
        </p:txBody>
      </p:sp>
    </p:spTree>
    <p:extLst>
      <p:ext uri="{BB962C8B-B14F-4D97-AF65-F5344CB8AC3E}">
        <p14:creationId xmlns:p14="http://schemas.microsoft.com/office/powerpoint/2010/main" val="2906052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13</a:t>
            </a:fld>
            <a:endParaRPr lang="ru-RU"/>
          </a:p>
        </p:txBody>
      </p:sp>
    </p:spTree>
    <p:extLst>
      <p:ext uri="{BB962C8B-B14F-4D97-AF65-F5344CB8AC3E}">
        <p14:creationId xmlns:p14="http://schemas.microsoft.com/office/powerpoint/2010/main" val="52045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2</a:t>
            </a:fld>
            <a:endParaRPr lang="ru-RU"/>
          </a:p>
        </p:txBody>
      </p:sp>
    </p:spTree>
    <p:extLst>
      <p:ext uri="{BB962C8B-B14F-4D97-AF65-F5344CB8AC3E}">
        <p14:creationId xmlns:p14="http://schemas.microsoft.com/office/powerpoint/2010/main" val="2487199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раз слайда 1"/>
          <p:cNvSpPr>
            <a:spLocks noGrp="1" noRot="1" noChangeAspect="1" noTextEdit="1"/>
          </p:cNvSpPr>
          <p:nvPr>
            <p:ph type="sldImg"/>
          </p:nvPr>
        </p:nvSpPr>
        <p:spPr/>
      </p:sp>
      <p:sp>
        <p:nvSpPr>
          <p:cNvPr id="56323" name="Заметки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endParaRPr lang="ru-RU" altLang="ru-RU" smtClean="0">
              <a:latin typeface="Times New Roman" panose="02020603050405020304" pitchFamily="18" charset="0"/>
            </a:endParaRPr>
          </a:p>
        </p:txBody>
      </p:sp>
      <p:sp>
        <p:nvSpPr>
          <p:cNvPr id="56324" name="Номер слайда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1pPr>
            <a:lvl2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2pPr>
            <a:lvl3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3pPr>
            <a:lvl4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4pPr>
            <a:lvl5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9pPr>
          </a:lstStyle>
          <a:p>
            <a:fld id="{98D5C45C-2718-48B6-AF32-99390BF2EED5}" type="slidenum">
              <a:rPr lang="ru-RU" altLang="ru-RU">
                <a:solidFill>
                  <a:srgbClr val="000000"/>
                </a:solidFill>
                <a:latin typeface="Times New Roman" panose="02020603050405020304" pitchFamily="18" charset="0"/>
              </a:rPr>
              <a:pPr/>
              <a:t>3</a:t>
            </a:fld>
            <a:endParaRPr lang="ru-RU" altLang="ru-RU">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318744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раз слайда 1"/>
          <p:cNvSpPr>
            <a:spLocks noGrp="1" noRot="1" noChangeAspect="1" noTextEdit="1"/>
          </p:cNvSpPr>
          <p:nvPr>
            <p:ph type="sldImg"/>
          </p:nvPr>
        </p:nvSpPr>
        <p:spPr/>
      </p:sp>
      <p:sp>
        <p:nvSpPr>
          <p:cNvPr id="56323" name="Заметки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endParaRPr lang="ru-RU" altLang="ru-RU" smtClean="0">
              <a:latin typeface="Times New Roman" panose="02020603050405020304" pitchFamily="18" charset="0"/>
            </a:endParaRPr>
          </a:p>
        </p:txBody>
      </p:sp>
      <p:sp>
        <p:nvSpPr>
          <p:cNvPr id="56324" name="Номер слайда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1pPr>
            <a:lvl2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2pPr>
            <a:lvl3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3pPr>
            <a:lvl4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4pPr>
            <a:lvl5pPr>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 pos="898525" algn="l"/>
                <a:tab pos="1347788" algn="l"/>
                <a:tab pos="1797050" algn="l"/>
                <a:tab pos="2246313" algn="l"/>
                <a:tab pos="2695575" algn="l"/>
                <a:tab pos="3144838" algn="l"/>
              </a:tabLst>
              <a:defRPr>
                <a:solidFill>
                  <a:schemeClr val="tx1"/>
                </a:solidFill>
                <a:latin typeface="Arial" panose="020B0604020202020204" pitchFamily="34" charset="0"/>
                <a:ea typeface="Microsoft YaHei" panose="020B0503020204020204" pitchFamily="34" charset="-122"/>
              </a:defRPr>
            </a:lvl9pPr>
          </a:lstStyle>
          <a:p>
            <a:fld id="{98D5C45C-2718-48B6-AF32-99390BF2EED5}" type="slidenum">
              <a:rPr lang="ru-RU" altLang="ru-RU">
                <a:solidFill>
                  <a:srgbClr val="000000"/>
                </a:solidFill>
                <a:latin typeface="Times New Roman" panose="02020603050405020304" pitchFamily="18" charset="0"/>
              </a:rPr>
              <a:pPr/>
              <a:t>4</a:t>
            </a:fld>
            <a:endParaRPr lang="ru-RU" altLang="ru-RU">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821438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5</a:t>
            </a:fld>
            <a:endParaRPr lang="ru-RU"/>
          </a:p>
        </p:txBody>
      </p:sp>
    </p:spTree>
    <p:extLst>
      <p:ext uri="{BB962C8B-B14F-4D97-AF65-F5344CB8AC3E}">
        <p14:creationId xmlns:p14="http://schemas.microsoft.com/office/powerpoint/2010/main" val="488845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solidFill>
                  <a:prstClr val="black"/>
                </a:solidFill>
              </a:rPr>
              <a:pPr/>
              <a:t>6</a:t>
            </a:fld>
            <a:endParaRPr lang="ru-RU">
              <a:solidFill>
                <a:prstClr val="black"/>
              </a:solidFill>
            </a:endParaRPr>
          </a:p>
        </p:txBody>
      </p:sp>
    </p:spTree>
    <p:extLst>
      <p:ext uri="{BB962C8B-B14F-4D97-AF65-F5344CB8AC3E}">
        <p14:creationId xmlns:p14="http://schemas.microsoft.com/office/powerpoint/2010/main" val="871440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7</a:t>
            </a:fld>
            <a:endParaRPr lang="ru-RU"/>
          </a:p>
        </p:txBody>
      </p:sp>
    </p:spTree>
    <p:extLst>
      <p:ext uri="{BB962C8B-B14F-4D97-AF65-F5344CB8AC3E}">
        <p14:creationId xmlns:p14="http://schemas.microsoft.com/office/powerpoint/2010/main" val="1703033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8</a:t>
            </a:fld>
            <a:endParaRPr lang="ru-RU"/>
          </a:p>
        </p:txBody>
      </p:sp>
    </p:spTree>
    <p:extLst>
      <p:ext uri="{BB962C8B-B14F-4D97-AF65-F5344CB8AC3E}">
        <p14:creationId xmlns:p14="http://schemas.microsoft.com/office/powerpoint/2010/main" val="79457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35CF4F-30C4-4E7A-B3D4-55A954EDF638}" type="slidenum">
              <a:rPr lang="ru-RU" smtClean="0"/>
              <a:t>9</a:t>
            </a:fld>
            <a:endParaRPr lang="ru-RU"/>
          </a:p>
        </p:txBody>
      </p:sp>
    </p:spTree>
    <p:extLst>
      <p:ext uri="{BB962C8B-B14F-4D97-AF65-F5344CB8AC3E}">
        <p14:creationId xmlns:p14="http://schemas.microsoft.com/office/powerpoint/2010/main" val="32171308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5" name="Рисунок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14301" t="372" r="12689" b="7004"/>
          <a:stretch/>
        </p:blipFill>
        <p:spPr>
          <a:xfrm>
            <a:off x="-10277" y="716756"/>
            <a:ext cx="12202277" cy="5776913"/>
          </a:xfrm>
          <a:prstGeom prst="rect">
            <a:avLst/>
          </a:prstGeom>
        </p:spPr>
      </p:pic>
      <p:sp>
        <p:nvSpPr>
          <p:cNvPr id="2" name="Заголовок 1"/>
          <p:cNvSpPr>
            <a:spLocks noGrp="1"/>
          </p:cNvSpPr>
          <p:nvPr userDrawn="1">
            <p:ph type="ctrTitle"/>
          </p:nvPr>
        </p:nvSpPr>
        <p:spPr>
          <a:xfrm>
            <a:off x="1524000" y="3848100"/>
            <a:ext cx="9144000" cy="1881188"/>
          </a:xfrm>
          <a:noFill/>
        </p:spPr>
        <p:txBody>
          <a:bodyPr anchor="b"/>
          <a:lstStyle>
            <a:lvl1pPr marL="0" algn="ctr" defTabSz="914400" rtl="0" eaLnBrk="1" latinLnBrk="0" hangingPunct="1">
              <a:defRPr lang="ru-RU" sz="2800" b="1" kern="1200" cap="all" dirty="0">
                <a:solidFill>
                  <a:schemeClr val="bg1"/>
                </a:solidFill>
                <a:latin typeface="Trebuchet MS" panose="020B0603020202020204" pitchFamily="34" charset="0"/>
                <a:ea typeface="Arial Unicode MS" pitchFamily="34" charset="-128"/>
                <a:cs typeface="Segoe UI" panose="020B0502040204020203" pitchFamily="34" charset="0"/>
              </a:defRPr>
            </a:lvl1pPr>
          </a:lstStyle>
          <a:p>
            <a:r>
              <a:rPr lang="ru-RU" dirty="0"/>
              <a:t>Образец заголовка</a:t>
            </a:r>
          </a:p>
        </p:txBody>
      </p:sp>
      <p:sp>
        <p:nvSpPr>
          <p:cNvPr id="3" name="Подзаголовок 2"/>
          <p:cNvSpPr>
            <a:spLocks noGrp="1"/>
          </p:cNvSpPr>
          <p:nvPr userDrawn="1">
            <p:ph type="subTitle" idx="1"/>
          </p:nvPr>
        </p:nvSpPr>
        <p:spPr>
          <a:xfrm>
            <a:off x="1524000" y="5729288"/>
            <a:ext cx="9144000" cy="738187"/>
          </a:xfrm>
          <a:noFill/>
        </p:spPr>
        <p:txBody>
          <a:bodyPr>
            <a:normAutofit/>
          </a:bodyPr>
          <a:lstStyle>
            <a:lvl1pPr marL="0" indent="0" algn="ctr" defTabSz="914400" rtl="0" eaLnBrk="1" latinLnBrk="0" hangingPunct="1">
              <a:buNone/>
              <a:defRPr lang="ru-RU" sz="1800" b="1" kern="1200" cap="all" baseline="0" dirty="0">
                <a:solidFill>
                  <a:schemeClr val="bg1"/>
                </a:solidFill>
                <a:latin typeface="Trebuchet MS" panose="020B0603020202020204" pitchFamily="34"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dirty="0"/>
              <a:t>Образец подзаголовка</a:t>
            </a:r>
          </a:p>
        </p:txBody>
      </p:sp>
      <p:sp>
        <p:nvSpPr>
          <p:cNvPr id="4" name="Прямоугольник 3"/>
          <p:cNvSpPr/>
          <p:nvPr userDrawn="1"/>
        </p:nvSpPr>
        <p:spPr>
          <a:xfrm>
            <a:off x="0" y="0"/>
            <a:ext cx="1800225" cy="666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grpSp>
        <p:nvGrpSpPr>
          <p:cNvPr id="6" name="Группа 5"/>
          <p:cNvGrpSpPr/>
          <p:nvPr userDrawn="1"/>
        </p:nvGrpSpPr>
        <p:grpSpPr>
          <a:xfrm>
            <a:off x="-10275" y="740565"/>
            <a:ext cx="4137658" cy="3642745"/>
            <a:chOff x="-10275" y="740565"/>
            <a:chExt cx="4137658" cy="3642745"/>
          </a:xfrm>
        </p:grpSpPr>
        <p:sp>
          <p:nvSpPr>
            <p:cNvPr id="17" name="Прямоугольник: скругленные верхние углы 16"/>
            <p:cNvSpPr/>
            <p:nvPr/>
          </p:nvSpPr>
          <p:spPr>
            <a:xfrm rot="5400000">
              <a:off x="-873801" y="1604101"/>
              <a:ext cx="3642737" cy="1915682"/>
            </a:xfrm>
            <a:prstGeom prst="round2SameRect">
              <a:avLst>
                <a:gd name="adj1" fmla="val 4187"/>
                <a:gd name="adj2" fmla="val 0"/>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8" name="Прямоугольник: скругленные верхние углы 17"/>
            <p:cNvSpPr/>
            <p:nvPr/>
          </p:nvSpPr>
          <p:spPr>
            <a:xfrm rot="5400000">
              <a:off x="-538206" y="1268506"/>
              <a:ext cx="3348541" cy="2292676"/>
            </a:xfrm>
            <a:prstGeom prst="round2SameRect">
              <a:avLst>
                <a:gd name="adj1" fmla="val 4187"/>
                <a:gd name="adj2" fmla="val 0"/>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9" name="Прямоугольник: скругленные верхние углы 18"/>
            <p:cNvSpPr/>
            <p:nvPr/>
          </p:nvSpPr>
          <p:spPr>
            <a:xfrm rot="5400000">
              <a:off x="-209667" y="939966"/>
              <a:ext cx="3058957" cy="2660171"/>
            </a:xfrm>
            <a:prstGeom prst="round2SameRect">
              <a:avLst>
                <a:gd name="adj1" fmla="val 4187"/>
                <a:gd name="adj2" fmla="val 0"/>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20" name="Прямоугольник: скругленные верхние углы 19"/>
            <p:cNvSpPr/>
            <p:nvPr/>
          </p:nvSpPr>
          <p:spPr>
            <a:xfrm rot="5400000">
              <a:off x="126607" y="603693"/>
              <a:ext cx="2745422" cy="3019180"/>
            </a:xfrm>
            <a:prstGeom prst="round2SameRect">
              <a:avLst>
                <a:gd name="adj1" fmla="val 4187"/>
                <a:gd name="adj2" fmla="val 0"/>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28" name="Прямоугольник: скругленные верхние углы 27"/>
            <p:cNvSpPr/>
            <p:nvPr userDrawn="1"/>
          </p:nvSpPr>
          <p:spPr>
            <a:xfrm rot="10800000">
              <a:off x="-10275" y="740570"/>
              <a:ext cx="3769945" cy="2158227"/>
            </a:xfrm>
            <a:prstGeom prst="round2SameRect">
              <a:avLst>
                <a:gd name="adj1" fmla="val 4187"/>
                <a:gd name="adj2" fmla="val 0"/>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29" name="Прямоугольник: скругленные верхние углы 28"/>
            <p:cNvSpPr/>
            <p:nvPr userDrawn="1"/>
          </p:nvSpPr>
          <p:spPr>
            <a:xfrm rot="10800000">
              <a:off x="-10275" y="740565"/>
              <a:ext cx="3402456" cy="2449233"/>
            </a:xfrm>
            <a:prstGeom prst="round2SameRect">
              <a:avLst>
                <a:gd name="adj1" fmla="val 4187"/>
                <a:gd name="adj2" fmla="val 0"/>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26" name="Прямоугольник: скругленные верхние углы 25"/>
            <p:cNvSpPr/>
            <p:nvPr userDrawn="1"/>
          </p:nvSpPr>
          <p:spPr>
            <a:xfrm rot="10800000">
              <a:off x="-10274" y="740569"/>
              <a:ext cx="4137657" cy="1852728"/>
            </a:xfrm>
            <a:prstGeom prst="round2SameRect">
              <a:avLst>
                <a:gd name="adj1" fmla="val 4187"/>
                <a:gd name="adj2" fmla="val 0"/>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grpSp>
      <p:pic>
        <p:nvPicPr>
          <p:cNvPr id="24" name="Рисунок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363" y="1434301"/>
            <a:ext cx="2561830" cy="1105139"/>
          </a:xfrm>
          <a:prstGeom prst="rect">
            <a:avLst/>
          </a:prstGeom>
        </p:spPr>
      </p:pic>
      <p:grpSp>
        <p:nvGrpSpPr>
          <p:cNvPr id="48" name="Группа 47"/>
          <p:cNvGrpSpPr/>
          <p:nvPr userDrawn="1"/>
        </p:nvGrpSpPr>
        <p:grpSpPr>
          <a:xfrm>
            <a:off x="9588614" y="4383309"/>
            <a:ext cx="2603386" cy="2084166"/>
            <a:chOff x="9588614" y="4383309"/>
            <a:chExt cx="2603386" cy="2084166"/>
          </a:xfrm>
        </p:grpSpPr>
        <p:sp>
          <p:nvSpPr>
            <p:cNvPr id="33" name="Прямоугольник: скругленные верхние углы 32"/>
            <p:cNvSpPr/>
            <p:nvPr/>
          </p:nvSpPr>
          <p:spPr>
            <a:xfrm rot="16200000">
              <a:off x="10959211" y="5234686"/>
              <a:ext cx="2084165" cy="381411"/>
            </a:xfrm>
            <a:prstGeom prst="round2SameRect">
              <a:avLst>
                <a:gd name="adj1" fmla="val 19171"/>
                <a:gd name="adj2" fmla="val 0"/>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4" name="Прямоугольник: скругленные верхние углы 33"/>
            <p:cNvSpPr/>
            <p:nvPr/>
          </p:nvSpPr>
          <p:spPr>
            <a:xfrm rot="16200000">
              <a:off x="10917814" y="5193288"/>
              <a:ext cx="1789968" cy="758404"/>
            </a:xfrm>
            <a:prstGeom prst="round2SameRect">
              <a:avLst>
                <a:gd name="adj1" fmla="val 11723"/>
                <a:gd name="adj2" fmla="val 0"/>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5" name="Прямоугольник: скругленные верхние углы 34"/>
            <p:cNvSpPr/>
            <p:nvPr/>
          </p:nvSpPr>
          <p:spPr>
            <a:xfrm rot="16200000">
              <a:off x="10878857" y="5154333"/>
              <a:ext cx="1500383" cy="1125898"/>
            </a:xfrm>
            <a:prstGeom prst="round2SameRect">
              <a:avLst>
                <a:gd name="adj1" fmla="val 7571"/>
                <a:gd name="adj2" fmla="val 0"/>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6" name="Прямоугольник: скругленные верхние углы 35"/>
            <p:cNvSpPr/>
            <p:nvPr/>
          </p:nvSpPr>
          <p:spPr>
            <a:xfrm rot="16200000">
              <a:off x="10856120" y="5131596"/>
              <a:ext cx="1186847" cy="1484908"/>
            </a:xfrm>
            <a:prstGeom prst="round2SameRect">
              <a:avLst>
                <a:gd name="adj1" fmla="val 8467"/>
                <a:gd name="adj2" fmla="val 0"/>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7" name="Прямоугольник: скругленные верхние углы 36"/>
            <p:cNvSpPr/>
            <p:nvPr userDrawn="1"/>
          </p:nvSpPr>
          <p:spPr>
            <a:xfrm>
              <a:off x="9956327" y="5867825"/>
              <a:ext cx="2235670" cy="599650"/>
            </a:xfrm>
            <a:prstGeom prst="round2SameRect">
              <a:avLst>
                <a:gd name="adj1" fmla="val 13718"/>
                <a:gd name="adj2" fmla="val 0"/>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8" name="Прямоугольник: скругленные верхние углы 37"/>
            <p:cNvSpPr/>
            <p:nvPr userDrawn="1"/>
          </p:nvSpPr>
          <p:spPr>
            <a:xfrm>
              <a:off x="10323815" y="5576823"/>
              <a:ext cx="1868182" cy="890651"/>
            </a:xfrm>
            <a:prstGeom prst="round2SameRect">
              <a:avLst>
                <a:gd name="adj1" fmla="val 9178"/>
                <a:gd name="adj2" fmla="val 0"/>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9" name="Прямоугольник: скругленные верхние углы 38"/>
            <p:cNvSpPr/>
            <p:nvPr userDrawn="1"/>
          </p:nvSpPr>
          <p:spPr>
            <a:xfrm>
              <a:off x="9588614" y="6173324"/>
              <a:ext cx="2603384" cy="294150"/>
            </a:xfrm>
            <a:prstGeom prst="round2SameRect">
              <a:avLst>
                <a:gd name="adj1" fmla="val 36568"/>
                <a:gd name="adj2" fmla="val 0"/>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grpSp>
      <p:sp>
        <p:nvSpPr>
          <p:cNvPr id="42" name="Прямоугольник 41"/>
          <p:cNvSpPr/>
          <p:nvPr userDrawn="1"/>
        </p:nvSpPr>
        <p:spPr>
          <a:xfrm>
            <a:off x="-1" y="694951"/>
            <a:ext cx="4129089"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3" name="Прямоугольник 42"/>
          <p:cNvSpPr/>
          <p:nvPr userDrawn="1"/>
        </p:nvSpPr>
        <p:spPr>
          <a:xfrm>
            <a:off x="8072438" y="694951"/>
            <a:ext cx="4119863"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4" name="Прямоугольник 43"/>
          <p:cNvSpPr/>
          <p:nvPr userDrawn="1"/>
        </p:nvSpPr>
        <p:spPr>
          <a:xfrm>
            <a:off x="4129088" y="694951"/>
            <a:ext cx="3943350" cy="4869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5" name="Прямоугольник 44"/>
          <p:cNvSpPr/>
          <p:nvPr userDrawn="1"/>
        </p:nvSpPr>
        <p:spPr>
          <a:xfrm>
            <a:off x="-1" y="6472125"/>
            <a:ext cx="4129089"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6" name="Прямоугольник 45"/>
          <p:cNvSpPr/>
          <p:nvPr userDrawn="1"/>
        </p:nvSpPr>
        <p:spPr>
          <a:xfrm>
            <a:off x="8072438" y="6472125"/>
            <a:ext cx="4119863"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7" name="Прямоугольник 46"/>
          <p:cNvSpPr/>
          <p:nvPr userDrawn="1"/>
        </p:nvSpPr>
        <p:spPr>
          <a:xfrm>
            <a:off x="4129088" y="6472125"/>
            <a:ext cx="3943350" cy="4869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9" name="Прямоугольник 48"/>
          <p:cNvSpPr/>
          <p:nvPr userDrawn="1"/>
        </p:nvSpPr>
        <p:spPr>
          <a:xfrm>
            <a:off x="4127383" y="6515475"/>
            <a:ext cx="3905965" cy="334542"/>
          </a:xfrm>
          <a:prstGeom prst="rect">
            <a:avLst/>
          </a:prstGeom>
        </p:spPr>
        <p:txBody>
          <a:bodyPr wrap="square" lIns="0" tIns="0" rIns="0" bIns="0" anchor="ctr">
            <a:noAutofit/>
          </a:bodyPr>
          <a:lstStyle/>
          <a:p>
            <a:pPr algn="ctr"/>
            <a:r>
              <a:rPr lang="en-US" altLang="ru-RU" sz="1400" b="0" dirty="0" smtClean="0">
                <a:solidFill>
                  <a:schemeClr val="accent1"/>
                </a:solidFill>
                <a:latin typeface="Segoe UI" panose="020B0502040204020203" pitchFamily="34" charset="0"/>
                <a:ea typeface="Roboto" panose="02000000000000000000" pitchFamily="2" charset="0"/>
              </a:rPr>
              <a:t>2018</a:t>
            </a:r>
            <a:endParaRPr lang="ru-RU" sz="1400" b="0" dirty="0">
              <a:solidFill>
                <a:schemeClr val="accent1"/>
              </a:solidFill>
              <a:latin typeface="Segoe UI" panose="020B0502040204020203" pitchFamily="34" charset="0"/>
            </a:endParaRPr>
          </a:p>
        </p:txBody>
      </p:sp>
    </p:spTree>
    <p:extLst>
      <p:ext uri="{BB962C8B-B14F-4D97-AF65-F5344CB8AC3E}">
        <p14:creationId xmlns:p14="http://schemas.microsoft.com/office/powerpoint/2010/main" val="13161247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7780" y="62140"/>
            <a:ext cx="8270696" cy="694951"/>
          </a:xfrm>
        </p:spPr>
        <p:txBody>
          <a:bodyPr/>
          <a:lstStyle>
            <a:lvl1pPr>
              <a:defRPr/>
            </a:lvl1pPr>
          </a:lstStyle>
          <a:p>
            <a:r>
              <a:rPr lang="ru-RU" dirty="0"/>
              <a:t>Образец заголовка</a:t>
            </a:r>
          </a:p>
        </p:txBody>
      </p:sp>
      <p:sp>
        <p:nvSpPr>
          <p:cNvPr id="4" name="Нижний колонтитул 3"/>
          <p:cNvSpPr>
            <a:spLocks noGrp="1"/>
          </p:cNvSpPr>
          <p:nvPr>
            <p:ph type="ftr" sz="quarter" idx="11"/>
          </p:nvPr>
        </p:nvSpPr>
        <p:spPr/>
        <p:txBody>
          <a:bodyPr/>
          <a:lstStyle>
            <a:lvl1pPr>
              <a:defRPr>
                <a:latin typeface="Segoe UI" panose="020B0502040204020203" pitchFamily="34" charset="0"/>
              </a:defRPr>
            </a:lvl1pPr>
          </a:lstStyle>
          <a:p>
            <a:endParaRPr lang="ru-RU" dirty="0"/>
          </a:p>
        </p:txBody>
      </p:sp>
      <p:sp>
        <p:nvSpPr>
          <p:cNvPr id="5" name="Номер слайда 4"/>
          <p:cNvSpPr>
            <a:spLocks noGrp="1"/>
          </p:cNvSpPr>
          <p:nvPr>
            <p:ph type="sldNum" sz="quarter" idx="12"/>
          </p:nvPr>
        </p:nvSpPr>
        <p:spPr/>
        <p:txBody>
          <a:bodyPr/>
          <a:lstStyle>
            <a:lvl1pPr>
              <a:defRPr>
                <a:latin typeface="Segoe UI" panose="020B0502040204020203" pitchFamily="34" charset="0"/>
              </a:defRPr>
            </a:lvl1pPr>
          </a:lstStyle>
          <a:p>
            <a:fld id="{01D45CEE-34A4-4662-B092-562F1FC220D0}" type="slidenum">
              <a:rPr lang="ru-RU" smtClean="0"/>
              <a:pPr/>
              <a:t>‹#›</a:t>
            </a:fld>
            <a:endParaRPr lang="ru-RU" dirty="0"/>
          </a:p>
        </p:txBody>
      </p:sp>
    </p:spTree>
    <p:extLst>
      <p:ext uri="{BB962C8B-B14F-4D97-AF65-F5344CB8AC3E}">
        <p14:creationId xmlns:p14="http://schemas.microsoft.com/office/powerpoint/2010/main" val="2319453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Адресный блок">
    <p:spTree>
      <p:nvGrpSpPr>
        <p:cNvPr id="1" name=""/>
        <p:cNvGrpSpPr/>
        <p:nvPr/>
      </p:nvGrpSpPr>
      <p:grpSpPr>
        <a:xfrm>
          <a:off x="0" y="0"/>
          <a:ext cx="0" cy="0"/>
          <a:chOff x="0" y="0"/>
          <a:chExt cx="0" cy="0"/>
        </a:xfrm>
      </p:grpSpPr>
      <p:grpSp>
        <p:nvGrpSpPr>
          <p:cNvPr id="44" name="Группа 43"/>
          <p:cNvGrpSpPr/>
          <p:nvPr userDrawn="1"/>
        </p:nvGrpSpPr>
        <p:grpSpPr>
          <a:xfrm>
            <a:off x="9588614" y="4404560"/>
            <a:ext cx="2603386" cy="2084166"/>
            <a:chOff x="9588614" y="4383309"/>
            <a:chExt cx="2603386" cy="2084166"/>
          </a:xfrm>
        </p:grpSpPr>
        <p:sp>
          <p:nvSpPr>
            <p:cNvPr id="15" name="Прямоугольник: скругленные верхние углы 14"/>
            <p:cNvSpPr/>
            <p:nvPr/>
          </p:nvSpPr>
          <p:spPr>
            <a:xfrm rot="16200000">
              <a:off x="10959211" y="5234686"/>
              <a:ext cx="2084165" cy="381411"/>
            </a:xfrm>
            <a:prstGeom prst="round2SameRect">
              <a:avLst>
                <a:gd name="adj1" fmla="val 19171"/>
                <a:gd name="adj2" fmla="val 0"/>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6" name="Прямоугольник: скругленные верхние углы 15"/>
            <p:cNvSpPr/>
            <p:nvPr/>
          </p:nvSpPr>
          <p:spPr>
            <a:xfrm rot="16200000">
              <a:off x="10917814" y="5193288"/>
              <a:ext cx="1789968" cy="758404"/>
            </a:xfrm>
            <a:prstGeom prst="round2SameRect">
              <a:avLst>
                <a:gd name="adj1" fmla="val 11723"/>
                <a:gd name="adj2" fmla="val 0"/>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7" name="Прямоугольник: скругленные верхние углы 16"/>
            <p:cNvSpPr/>
            <p:nvPr/>
          </p:nvSpPr>
          <p:spPr>
            <a:xfrm rot="16200000">
              <a:off x="10878857" y="5154333"/>
              <a:ext cx="1500383" cy="1125898"/>
            </a:xfrm>
            <a:prstGeom prst="round2SameRect">
              <a:avLst>
                <a:gd name="adj1" fmla="val 7571"/>
                <a:gd name="adj2" fmla="val 0"/>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8" name="Прямоугольник: скругленные верхние углы 17"/>
            <p:cNvSpPr/>
            <p:nvPr/>
          </p:nvSpPr>
          <p:spPr>
            <a:xfrm rot="16200000">
              <a:off x="10856120" y="5131596"/>
              <a:ext cx="1186847" cy="1484908"/>
            </a:xfrm>
            <a:prstGeom prst="round2SameRect">
              <a:avLst>
                <a:gd name="adj1" fmla="val 8467"/>
                <a:gd name="adj2" fmla="val 0"/>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9" name="Прямоугольник: скругленные верхние углы 18"/>
            <p:cNvSpPr/>
            <p:nvPr userDrawn="1"/>
          </p:nvSpPr>
          <p:spPr>
            <a:xfrm>
              <a:off x="9956327" y="5867825"/>
              <a:ext cx="2235670" cy="599650"/>
            </a:xfrm>
            <a:prstGeom prst="round2SameRect">
              <a:avLst>
                <a:gd name="adj1" fmla="val 13718"/>
                <a:gd name="adj2" fmla="val 0"/>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20" name="Прямоугольник: скругленные верхние углы 19"/>
            <p:cNvSpPr/>
            <p:nvPr userDrawn="1"/>
          </p:nvSpPr>
          <p:spPr>
            <a:xfrm>
              <a:off x="10323815" y="5576823"/>
              <a:ext cx="1868182" cy="890651"/>
            </a:xfrm>
            <a:prstGeom prst="round2SameRect">
              <a:avLst>
                <a:gd name="adj1" fmla="val 9178"/>
                <a:gd name="adj2" fmla="val 0"/>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21" name="Прямоугольник: скругленные верхние углы 20"/>
            <p:cNvSpPr/>
            <p:nvPr userDrawn="1"/>
          </p:nvSpPr>
          <p:spPr>
            <a:xfrm>
              <a:off x="9588614" y="6173324"/>
              <a:ext cx="2603384" cy="294150"/>
            </a:xfrm>
            <a:prstGeom prst="round2SameRect">
              <a:avLst>
                <a:gd name="adj1" fmla="val 36568"/>
                <a:gd name="adj2" fmla="val 0"/>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grpSp>
      <p:grpSp>
        <p:nvGrpSpPr>
          <p:cNvPr id="53" name="Группа 52"/>
          <p:cNvGrpSpPr/>
          <p:nvPr userDrawn="1"/>
        </p:nvGrpSpPr>
        <p:grpSpPr>
          <a:xfrm>
            <a:off x="2955925" y="4045986"/>
            <a:ext cx="6319054" cy="1120409"/>
            <a:chOff x="2955925" y="4199076"/>
            <a:chExt cx="6319054" cy="1120409"/>
          </a:xfrm>
        </p:grpSpPr>
        <p:sp>
          <p:nvSpPr>
            <p:cNvPr id="23" name="Прямоугольник 22"/>
            <p:cNvSpPr/>
            <p:nvPr userDrawn="1"/>
          </p:nvSpPr>
          <p:spPr>
            <a:xfrm>
              <a:off x="2955925" y="4199076"/>
              <a:ext cx="6278563" cy="410965"/>
            </a:xfrm>
            <a:prstGeom prst="rect">
              <a:avLst/>
            </a:prstGeom>
          </p:spPr>
          <p:txBody>
            <a:bodyPr lIns="0" tIns="0" rIns="0" bIns="0" anchor="ctr">
              <a:noAutofit/>
            </a:bodyPr>
            <a:lstStyle/>
            <a:p>
              <a:pPr algn="ctr">
                <a:buClr>
                  <a:srgbClr val="000000"/>
                </a:buClr>
                <a:buSzPct val="100000"/>
              </a:pPr>
              <a:r>
                <a:rPr lang="en-US" altLang="ru-RU" sz="3000" u="sng" kern="1200" dirty="0" smtClean="0">
                  <a:solidFill>
                    <a:srgbClr val="444444"/>
                  </a:solidFill>
                  <a:latin typeface="Trebuchet MS"/>
                  <a:ea typeface="+mn-ea"/>
                  <a:cs typeface="+mn-cs"/>
                </a:rPr>
                <a:t>www.rts-tender.ru</a:t>
              </a:r>
              <a:endParaRPr lang="ru-RU" altLang="ru-RU" sz="3000" u="sng" kern="1200" dirty="0" smtClean="0">
                <a:solidFill>
                  <a:srgbClr val="444444"/>
                </a:solidFill>
                <a:latin typeface="Trebuchet MS"/>
                <a:ea typeface="+mn-ea"/>
                <a:cs typeface="+mn-cs"/>
              </a:endParaRPr>
            </a:p>
            <a:p>
              <a:pPr algn="ctr">
                <a:buClr>
                  <a:srgbClr val="000000"/>
                </a:buClr>
                <a:buSzPct val="100000"/>
              </a:pPr>
              <a:endParaRPr lang="ru-RU" altLang="ru-RU" sz="4000" u="sng" dirty="0">
                <a:solidFill>
                  <a:schemeClr val="accent2"/>
                </a:solidFill>
                <a:latin typeface="Trebuchet MS" panose="020B0603020202020204" pitchFamily="34" charset="0"/>
              </a:endParaRPr>
            </a:p>
          </p:txBody>
        </p:sp>
        <p:sp>
          <p:nvSpPr>
            <p:cNvPr id="25" name="Прямоугольник 24"/>
            <p:cNvSpPr/>
            <p:nvPr userDrawn="1"/>
          </p:nvSpPr>
          <p:spPr>
            <a:xfrm>
              <a:off x="2964803" y="4584813"/>
              <a:ext cx="6278563" cy="619190"/>
            </a:xfrm>
            <a:prstGeom prst="rect">
              <a:avLst/>
            </a:prstGeom>
          </p:spPr>
          <p:txBody>
            <a:bodyPr lIns="0" tIns="0" rIns="0" bIns="0">
              <a:noAutofit/>
            </a:bodyPr>
            <a:lstStyle/>
            <a:p>
              <a:pPr algn="ctr" defTabSz="449171">
                <a:buClr>
                  <a:srgbClr val="000000"/>
                </a:buClr>
                <a:buSzPct val="100000"/>
              </a:pPr>
              <a:r>
                <a:rPr lang="ru-RU" sz="2800" kern="1200" dirty="0" smtClean="0">
                  <a:solidFill>
                    <a:schemeClr val="accent1"/>
                  </a:solidFill>
                  <a:latin typeface="Trebuchet MS" panose="020B0603020202020204" pitchFamily="34" charset="0"/>
                  <a:ea typeface="+mn-ea"/>
                  <a:cs typeface="+mn-cs"/>
                </a:rPr>
                <a:t>+7 (499) 653-99-00</a:t>
              </a:r>
              <a:endParaRPr lang="ru-RU" altLang="ru-RU" sz="2800" kern="1200" dirty="0" smtClean="0">
                <a:solidFill>
                  <a:schemeClr val="accent1"/>
                </a:solidFill>
                <a:latin typeface="Trebuchet MS" panose="020B0603020202020204" pitchFamily="34" charset="0"/>
                <a:ea typeface="+mn-ea"/>
                <a:cs typeface="+mn-cs"/>
              </a:endParaRPr>
            </a:p>
          </p:txBody>
        </p:sp>
        <p:sp>
          <p:nvSpPr>
            <p:cNvPr id="26" name="Прямоугольник 25"/>
            <p:cNvSpPr/>
            <p:nvPr userDrawn="1"/>
          </p:nvSpPr>
          <p:spPr>
            <a:xfrm>
              <a:off x="2996416" y="5027097"/>
              <a:ext cx="6278563" cy="292388"/>
            </a:xfrm>
            <a:prstGeom prst="rect">
              <a:avLst/>
            </a:prstGeom>
          </p:spPr>
          <p:txBody>
            <a:bodyPr lIns="0" tIns="0" rIns="0" bIns="0">
              <a:noAutofit/>
            </a:bodyPr>
            <a:lstStyle/>
            <a:p>
              <a:pPr algn="ctr">
                <a:buClr>
                  <a:srgbClr val="000000"/>
                </a:buClr>
                <a:buSzPct val="100000"/>
              </a:pPr>
              <a:r>
                <a:rPr lang="ru-RU" altLang="ru-RU" sz="1400" kern="1200" dirty="0">
                  <a:solidFill>
                    <a:schemeClr val="accent1"/>
                  </a:solidFill>
                  <a:latin typeface="Trebuchet MS" panose="020B0603020202020204" pitchFamily="34" charset="0"/>
                  <a:ea typeface="+mn-ea"/>
                  <a:cs typeface="+mn-cs"/>
                </a:rPr>
                <a:t>ЗВОНОК ПО </a:t>
              </a:r>
              <a:r>
                <a:rPr lang="ru-RU" altLang="ru-RU" sz="1400" dirty="0">
                  <a:solidFill>
                    <a:schemeClr val="accent1"/>
                  </a:solidFill>
                  <a:latin typeface="Trebuchet MS" panose="020B0603020202020204" pitchFamily="34" charset="0"/>
                </a:rPr>
                <a:t>РОССИИ БЕСПЛАТНЫЙ</a:t>
              </a:r>
              <a:endParaRPr lang="ru-RU" altLang="ru-RU" sz="1400" u="sng" dirty="0">
                <a:solidFill>
                  <a:schemeClr val="accent1"/>
                </a:solidFill>
                <a:latin typeface="Trebuchet MS" panose="020B0603020202020204" pitchFamily="34" charset="0"/>
              </a:endParaRPr>
            </a:p>
          </p:txBody>
        </p:sp>
      </p:grpSp>
      <p:sp>
        <p:nvSpPr>
          <p:cNvPr id="27" name="Прямоугольник 26"/>
          <p:cNvSpPr/>
          <p:nvPr userDrawn="1"/>
        </p:nvSpPr>
        <p:spPr>
          <a:xfrm>
            <a:off x="2964803" y="5010180"/>
            <a:ext cx="6278563" cy="276999"/>
          </a:xfrm>
          <a:prstGeom prst="rect">
            <a:avLst/>
          </a:prstGeom>
        </p:spPr>
        <p:txBody>
          <a:bodyPr lIns="0" tIns="0" rIns="0" bIns="0">
            <a:noAutofit/>
          </a:bodyPr>
          <a:lstStyle/>
          <a:p>
            <a:pPr algn="ctr" defTabSz="449171" fontAlgn="base">
              <a:spcBef>
                <a:spcPct val="0"/>
              </a:spcBef>
              <a:spcAft>
                <a:spcPct val="0"/>
              </a:spcAft>
              <a:buClr>
                <a:srgbClr val="000000"/>
              </a:buClr>
              <a:buSzPct val="100000"/>
            </a:pPr>
            <a:endParaRPr lang="ru-RU" altLang="ru-RU" sz="800" u="none" kern="1200" dirty="0" smtClean="0">
              <a:solidFill>
                <a:schemeClr val="accent2"/>
              </a:solidFill>
              <a:latin typeface="Trebuchet MS" panose="020B0603020202020204" pitchFamily="34" charset="0"/>
              <a:ea typeface="+mn-ea"/>
              <a:cs typeface="+mn-cs"/>
            </a:endParaRPr>
          </a:p>
          <a:p>
            <a:pPr algn="ctr" defTabSz="449171" fontAlgn="base">
              <a:spcBef>
                <a:spcPct val="0"/>
              </a:spcBef>
              <a:spcAft>
                <a:spcPct val="0"/>
              </a:spcAft>
              <a:buClr>
                <a:srgbClr val="000000"/>
              </a:buClr>
              <a:buSzPct val="100000"/>
            </a:pPr>
            <a:r>
              <a:rPr lang="en-US" altLang="ru-RU" sz="1800" u="sng" kern="1200" dirty="0" smtClean="0">
                <a:solidFill>
                  <a:srgbClr val="444444"/>
                </a:solidFill>
                <a:latin typeface="Trebuchet MS"/>
                <a:ea typeface="+mn-ea"/>
                <a:cs typeface="+mn-cs"/>
              </a:rPr>
              <a:t>education@rts-tender.ru</a:t>
            </a:r>
            <a:endParaRPr lang="en-US" altLang="ru-RU" sz="1800" u="sng" kern="1200" dirty="0">
              <a:solidFill>
                <a:srgbClr val="444444"/>
              </a:solidFill>
              <a:latin typeface="Trebuchet MS"/>
              <a:ea typeface="+mn-ea"/>
              <a:cs typeface="+mn-cs"/>
            </a:endParaRPr>
          </a:p>
        </p:txBody>
      </p:sp>
      <p:sp>
        <p:nvSpPr>
          <p:cNvPr id="28" name="Прямоугольник 27"/>
          <p:cNvSpPr/>
          <p:nvPr userDrawn="1"/>
        </p:nvSpPr>
        <p:spPr>
          <a:xfrm>
            <a:off x="0" y="0"/>
            <a:ext cx="1800225" cy="666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grpSp>
        <p:nvGrpSpPr>
          <p:cNvPr id="32" name="Group 4"/>
          <p:cNvGrpSpPr>
            <a:grpSpLocks noChangeAspect="1"/>
          </p:cNvGrpSpPr>
          <p:nvPr userDrawn="1"/>
        </p:nvGrpSpPr>
        <p:grpSpPr bwMode="auto">
          <a:xfrm>
            <a:off x="5469231" y="2120380"/>
            <a:ext cx="1260041" cy="1257505"/>
            <a:chOff x="3322" y="1632"/>
            <a:chExt cx="497" cy="496"/>
          </a:xfrm>
        </p:grpSpPr>
        <p:sp>
          <p:nvSpPr>
            <p:cNvPr id="33" name="AutoShape 3"/>
            <p:cNvSpPr>
              <a:spLocks noChangeAspect="1" noChangeArrowheads="1" noTextEdit="1"/>
            </p:cNvSpPr>
            <p:nvPr userDrawn="1"/>
          </p:nvSpPr>
          <p:spPr bwMode="auto">
            <a:xfrm>
              <a:off x="3322" y="1632"/>
              <a:ext cx="497"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34" name="Freeform 5"/>
            <p:cNvSpPr>
              <a:spLocks/>
            </p:cNvSpPr>
            <p:nvPr userDrawn="1"/>
          </p:nvSpPr>
          <p:spPr bwMode="auto">
            <a:xfrm>
              <a:off x="3324" y="1634"/>
              <a:ext cx="495" cy="494"/>
            </a:xfrm>
            <a:custGeom>
              <a:avLst/>
              <a:gdLst>
                <a:gd name="T0" fmla="*/ 239 w 239"/>
                <a:gd name="T1" fmla="*/ 219 h 239"/>
                <a:gd name="T2" fmla="*/ 219 w 239"/>
                <a:gd name="T3" fmla="*/ 239 h 239"/>
                <a:gd name="T4" fmla="*/ 20 w 239"/>
                <a:gd name="T5" fmla="*/ 239 h 239"/>
                <a:gd name="T6" fmla="*/ 0 w 239"/>
                <a:gd name="T7" fmla="*/ 219 h 239"/>
                <a:gd name="T8" fmla="*/ 0 w 239"/>
                <a:gd name="T9" fmla="*/ 20 h 239"/>
                <a:gd name="T10" fmla="*/ 20 w 239"/>
                <a:gd name="T11" fmla="*/ 0 h 239"/>
                <a:gd name="T12" fmla="*/ 219 w 239"/>
                <a:gd name="T13" fmla="*/ 0 h 239"/>
                <a:gd name="T14" fmla="*/ 239 w 239"/>
                <a:gd name="T15" fmla="*/ 20 h 239"/>
                <a:gd name="T16" fmla="*/ 239 w 239"/>
                <a:gd name="T17" fmla="*/ 219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239">
                  <a:moveTo>
                    <a:pt x="239" y="219"/>
                  </a:moveTo>
                  <a:cubicBezTo>
                    <a:pt x="239" y="230"/>
                    <a:pt x="230" y="239"/>
                    <a:pt x="219" y="239"/>
                  </a:cubicBezTo>
                  <a:cubicBezTo>
                    <a:pt x="20" y="239"/>
                    <a:pt x="20" y="239"/>
                    <a:pt x="20" y="239"/>
                  </a:cubicBezTo>
                  <a:cubicBezTo>
                    <a:pt x="9" y="239"/>
                    <a:pt x="0" y="230"/>
                    <a:pt x="0" y="219"/>
                  </a:cubicBezTo>
                  <a:cubicBezTo>
                    <a:pt x="0" y="20"/>
                    <a:pt x="0" y="20"/>
                    <a:pt x="0" y="20"/>
                  </a:cubicBezTo>
                  <a:cubicBezTo>
                    <a:pt x="0" y="9"/>
                    <a:pt x="9" y="0"/>
                    <a:pt x="20" y="0"/>
                  </a:cubicBezTo>
                  <a:cubicBezTo>
                    <a:pt x="219" y="0"/>
                    <a:pt x="219" y="0"/>
                    <a:pt x="219" y="0"/>
                  </a:cubicBezTo>
                  <a:cubicBezTo>
                    <a:pt x="230" y="0"/>
                    <a:pt x="239" y="9"/>
                    <a:pt x="239" y="20"/>
                  </a:cubicBezTo>
                  <a:lnTo>
                    <a:pt x="239" y="219"/>
                  </a:lnTo>
                  <a:close/>
                </a:path>
              </a:pathLst>
            </a:custGeom>
            <a:solidFill>
              <a:srgbClr val="E2E2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35" name="Freeform 6"/>
            <p:cNvSpPr>
              <a:spLocks noEditPoints="1"/>
            </p:cNvSpPr>
            <p:nvPr userDrawn="1"/>
          </p:nvSpPr>
          <p:spPr bwMode="auto">
            <a:xfrm>
              <a:off x="3432" y="1830"/>
              <a:ext cx="93" cy="116"/>
            </a:xfrm>
            <a:custGeom>
              <a:avLst/>
              <a:gdLst>
                <a:gd name="T0" fmla="*/ 0 w 45"/>
                <a:gd name="T1" fmla="*/ 0 h 56"/>
                <a:gd name="T2" fmla="*/ 24 w 45"/>
                <a:gd name="T3" fmla="*/ 0 h 56"/>
                <a:gd name="T4" fmla="*/ 45 w 45"/>
                <a:gd name="T5" fmla="*/ 18 h 56"/>
                <a:gd name="T6" fmla="*/ 24 w 45"/>
                <a:gd name="T7" fmla="*/ 37 h 56"/>
                <a:gd name="T8" fmla="*/ 16 w 45"/>
                <a:gd name="T9" fmla="*/ 37 h 56"/>
                <a:gd name="T10" fmla="*/ 16 w 45"/>
                <a:gd name="T11" fmla="*/ 56 h 56"/>
                <a:gd name="T12" fmla="*/ 0 w 45"/>
                <a:gd name="T13" fmla="*/ 56 h 56"/>
                <a:gd name="T14" fmla="*/ 0 w 45"/>
                <a:gd name="T15" fmla="*/ 0 h 56"/>
                <a:gd name="T16" fmla="*/ 16 w 45"/>
                <a:gd name="T17" fmla="*/ 25 h 56"/>
                <a:gd name="T18" fmla="*/ 21 w 45"/>
                <a:gd name="T19" fmla="*/ 25 h 56"/>
                <a:gd name="T20" fmla="*/ 28 w 45"/>
                <a:gd name="T21" fmla="*/ 18 h 56"/>
                <a:gd name="T22" fmla="*/ 21 w 45"/>
                <a:gd name="T23" fmla="*/ 12 h 56"/>
                <a:gd name="T24" fmla="*/ 16 w 45"/>
                <a:gd name="T25" fmla="*/ 12 h 56"/>
                <a:gd name="T26" fmla="*/ 16 w 45"/>
                <a:gd name="T27" fmla="*/ 2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56">
                  <a:moveTo>
                    <a:pt x="0" y="0"/>
                  </a:moveTo>
                  <a:cubicBezTo>
                    <a:pt x="24" y="0"/>
                    <a:pt x="24" y="0"/>
                    <a:pt x="24" y="0"/>
                  </a:cubicBezTo>
                  <a:cubicBezTo>
                    <a:pt x="40" y="0"/>
                    <a:pt x="45" y="11"/>
                    <a:pt x="45" y="18"/>
                  </a:cubicBezTo>
                  <a:cubicBezTo>
                    <a:pt x="45" y="26"/>
                    <a:pt x="40" y="37"/>
                    <a:pt x="24" y="37"/>
                  </a:cubicBezTo>
                  <a:cubicBezTo>
                    <a:pt x="16" y="37"/>
                    <a:pt x="16" y="37"/>
                    <a:pt x="16" y="37"/>
                  </a:cubicBezTo>
                  <a:cubicBezTo>
                    <a:pt x="16" y="56"/>
                    <a:pt x="16" y="56"/>
                    <a:pt x="16" y="56"/>
                  </a:cubicBezTo>
                  <a:cubicBezTo>
                    <a:pt x="0" y="56"/>
                    <a:pt x="0" y="56"/>
                    <a:pt x="0" y="56"/>
                  </a:cubicBezTo>
                  <a:lnTo>
                    <a:pt x="0" y="0"/>
                  </a:lnTo>
                  <a:close/>
                  <a:moveTo>
                    <a:pt x="16" y="25"/>
                  </a:moveTo>
                  <a:cubicBezTo>
                    <a:pt x="21" y="25"/>
                    <a:pt x="21" y="25"/>
                    <a:pt x="21" y="25"/>
                  </a:cubicBezTo>
                  <a:cubicBezTo>
                    <a:pt x="28" y="25"/>
                    <a:pt x="28" y="21"/>
                    <a:pt x="28" y="18"/>
                  </a:cubicBezTo>
                  <a:cubicBezTo>
                    <a:pt x="28" y="16"/>
                    <a:pt x="27" y="12"/>
                    <a:pt x="21" y="12"/>
                  </a:cubicBezTo>
                  <a:cubicBezTo>
                    <a:pt x="16" y="12"/>
                    <a:pt x="16" y="12"/>
                    <a:pt x="16" y="12"/>
                  </a:cubicBezTo>
                  <a:lnTo>
                    <a:pt x="16" y="25"/>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36" name="Freeform 7"/>
            <p:cNvSpPr>
              <a:spLocks/>
            </p:cNvSpPr>
            <p:nvPr userDrawn="1"/>
          </p:nvSpPr>
          <p:spPr bwMode="auto">
            <a:xfrm>
              <a:off x="3531" y="1830"/>
              <a:ext cx="83" cy="116"/>
            </a:xfrm>
            <a:custGeom>
              <a:avLst/>
              <a:gdLst>
                <a:gd name="T0" fmla="*/ 25 w 83"/>
                <a:gd name="T1" fmla="*/ 27 h 116"/>
                <a:gd name="T2" fmla="*/ 0 w 83"/>
                <a:gd name="T3" fmla="*/ 27 h 116"/>
                <a:gd name="T4" fmla="*/ 0 w 83"/>
                <a:gd name="T5" fmla="*/ 0 h 116"/>
                <a:gd name="T6" fmla="*/ 83 w 83"/>
                <a:gd name="T7" fmla="*/ 0 h 116"/>
                <a:gd name="T8" fmla="*/ 83 w 83"/>
                <a:gd name="T9" fmla="*/ 27 h 116"/>
                <a:gd name="T10" fmla="*/ 58 w 83"/>
                <a:gd name="T11" fmla="*/ 27 h 116"/>
                <a:gd name="T12" fmla="*/ 58 w 83"/>
                <a:gd name="T13" fmla="*/ 116 h 116"/>
                <a:gd name="T14" fmla="*/ 25 w 83"/>
                <a:gd name="T15" fmla="*/ 116 h 116"/>
                <a:gd name="T16" fmla="*/ 25 w 83"/>
                <a:gd name="T17" fmla="*/ 2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116">
                  <a:moveTo>
                    <a:pt x="25" y="27"/>
                  </a:moveTo>
                  <a:lnTo>
                    <a:pt x="0" y="27"/>
                  </a:lnTo>
                  <a:lnTo>
                    <a:pt x="0" y="0"/>
                  </a:lnTo>
                  <a:lnTo>
                    <a:pt x="83" y="0"/>
                  </a:lnTo>
                  <a:lnTo>
                    <a:pt x="83" y="27"/>
                  </a:lnTo>
                  <a:lnTo>
                    <a:pt x="58" y="27"/>
                  </a:lnTo>
                  <a:lnTo>
                    <a:pt x="58" y="116"/>
                  </a:lnTo>
                  <a:lnTo>
                    <a:pt x="25" y="116"/>
                  </a:lnTo>
                  <a:lnTo>
                    <a:pt x="25" y="27"/>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37" name="Freeform 8"/>
            <p:cNvSpPr>
              <a:spLocks/>
            </p:cNvSpPr>
            <p:nvPr userDrawn="1"/>
          </p:nvSpPr>
          <p:spPr bwMode="auto">
            <a:xfrm>
              <a:off x="3620" y="1826"/>
              <a:ext cx="93" cy="124"/>
            </a:xfrm>
            <a:custGeom>
              <a:avLst/>
              <a:gdLst>
                <a:gd name="T0" fmla="*/ 45 w 45"/>
                <a:gd name="T1" fmla="*/ 56 h 60"/>
                <a:gd name="T2" fmla="*/ 29 w 45"/>
                <a:gd name="T3" fmla="*/ 60 h 60"/>
                <a:gd name="T4" fmla="*/ 0 w 45"/>
                <a:gd name="T5" fmla="*/ 30 h 60"/>
                <a:gd name="T6" fmla="*/ 29 w 45"/>
                <a:gd name="T7" fmla="*/ 0 h 60"/>
                <a:gd name="T8" fmla="*/ 45 w 45"/>
                <a:gd name="T9" fmla="*/ 4 h 60"/>
                <a:gd name="T10" fmla="*/ 45 w 45"/>
                <a:gd name="T11" fmla="*/ 21 h 60"/>
                <a:gd name="T12" fmla="*/ 31 w 45"/>
                <a:gd name="T13" fmla="*/ 14 h 60"/>
                <a:gd name="T14" fmla="*/ 17 w 45"/>
                <a:gd name="T15" fmla="*/ 30 h 60"/>
                <a:gd name="T16" fmla="*/ 31 w 45"/>
                <a:gd name="T17" fmla="*/ 46 h 60"/>
                <a:gd name="T18" fmla="*/ 45 w 45"/>
                <a:gd name="T19" fmla="*/ 39 h 60"/>
                <a:gd name="T20" fmla="*/ 45 w 45"/>
                <a:gd name="T2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60">
                  <a:moveTo>
                    <a:pt x="45" y="56"/>
                  </a:moveTo>
                  <a:cubicBezTo>
                    <a:pt x="40" y="59"/>
                    <a:pt x="34" y="60"/>
                    <a:pt x="29" y="60"/>
                  </a:cubicBezTo>
                  <a:cubicBezTo>
                    <a:pt x="13" y="60"/>
                    <a:pt x="0" y="48"/>
                    <a:pt x="0" y="30"/>
                  </a:cubicBezTo>
                  <a:cubicBezTo>
                    <a:pt x="0" y="11"/>
                    <a:pt x="14" y="0"/>
                    <a:pt x="29" y="0"/>
                  </a:cubicBezTo>
                  <a:cubicBezTo>
                    <a:pt x="34" y="0"/>
                    <a:pt x="40" y="1"/>
                    <a:pt x="45" y="4"/>
                  </a:cubicBezTo>
                  <a:cubicBezTo>
                    <a:pt x="45" y="21"/>
                    <a:pt x="45" y="21"/>
                    <a:pt x="45" y="21"/>
                  </a:cubicBezTo>
                  <a:cubicBezTo>
                    <a:pt x="42" y="17"/>
                    <a:pt x="37" y="14"/>
                    <a:pt x="31" y="14"/>
                  </a:cubicBezTo>
                  <a:cubicBezTo>
                    <a:pt x="22" y="14"/>
                    <a:pt x="17" y="21"/>
                    <a:pt x="17" y="30"/>
                  </a:cubicBezTo>
                  <a:cubicBezTo>
                    <a:pt x="17" y="39"/>
                    <a:pt x="22" y="46"/>
                    <a:pt x="31" y="46"/>
                  </a:cubicBezTo>
                  <a:cubicBezTo>
                    <a:pt x="37" y="46"/>
                    <a:pt x="42" y="42"/>
                    <a:pt x="45" y="39"/>
                  </a:cubicBezTo>
                  <a:lnTo>
                    <a:pt x="45" y="56"/>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38" name="Freeform 9"/>
            <p:cNvSpPr>
              <a:spLocks/>
            </p:cNvSpPr>
            <p:nvPr userDrawn="1"/>
          </p:nvSpPr>
          <p:spPr bwMode="auto">
            <a:xfrm>
              <a:off x="3492" y="1764"/>
              <a:ext cx="29" cy="33"/>
            </a:xfrm>
            <a:custGeom>
              <a:avLst/>
              <a:gdLst>
                <a:gd name="T0" fmla="*/ 12 w 29"/>
                <a:gd name="T1" fmla="*/ 4 h 33"/>
                <a:gd name="T2" fmla="*/ 0 w 29"/>
                <a:gd name="T3" fmla="*/ 4 h 33"/>
                <a:gd name="T4" fmla="*/ 0 w 29"/>
                <a:gd name="T5" fmla="*/ 0 h 33"/>
                <a:gd name="T6" fmla="*/ 29 w 29"/>
                <a:gd name="T7" fmla="*/ 0 h 33"/>
                <a:gd name="T8" fmla="*/ 29 w 29"/>
                <a:gd name="T9" fmla="*/ 4 h 33"/>
                <a:gd name="T10" fmla="*/ 16 w 29"/>
                <a:gd name="T11" fmla="*/ 4 h 33"/>
                <a:gd name="T12" fmla="*/ 16 w 29"/>
                <a:gd name="T13" fmla="*/ 33 h 33"/>
                <a:gd name="T14" fmla="*/ 12 w 29"/>
                <a:gd name="T15" fmla="*/ 33 h 33"/>
                <a:gd name="T16" fmla="*/ 12 w 29"/>
                <a:gd name="T1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3">
                  <a:moveTo>
                    <a:pt x="12" y="4"/>
                  </a:moveTo>
                  <a:lnTo>
                    <a:pt x="0" y="4"/>
                  </a:lnTo>
                  <a:lnTo>
                    <a:pt x="0" y="0"/>
                  </a:lnTo>
                  <a:lnTo>
                    <a:pt x="29" y="0"/>
                  </a:lnTo>
                  <a:lnTo>
                    <a:pt x="29" y="4"/>
                  </a:lnTo>
                  <a:lnTo>
                    <a:pt x="16" y="4"/>
                  </a:lnTo>
                  <a:lnTo>
                    <a:pt x="16" y="33"/>
                  </a:lnTo>
                  <a:lnTo>
                    <a:pt x="12" y="33"/>
                  </a:lnTo>
                  <a:lnTo>
                    <a:pt x="12" y="4"/>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39" name="Freeform 10"/>
            <p:cNvSpPr>
              <a:spLocks noEditPoints="1"/>
            </p:cNvSpPr>
            <p:nvPr userDrawn="1"/>
          </p:nvSpPr>
          <p:spPr bwMode="auto">
            <a:xfrm>
              <a:off x="3525" y="1762"/>
              <a:ext cx="33" cy="37"/>
            </a:xfrm>
            <a:custGeom>
              <a:avLst/>
              <a:gdLst>
                <a:gd name="T0" fmla="*/ 16 w 16"/>
                <a:gd name="T1" fmla="*/ 13 h 18"/>
                <a:gd name="T2" fmla="*/ 8 w 16"/>
                <a:gd name="T3" fmla="*/ 18 h 18"/>
                <a:gd name="T4" fmla="*/ 0 w 16"/>
                <a:gd name="T5" fmla="*/ 9 h 18"/>
                <a:gd name="T6" fmla="*/ 8 w 16"/>
                <a:gd name="T7" fmla="*/ 0 h 18"/>
                <a:gd name="T8" fmla="*/ 16 w 16"/>
                <a:gd name="T9" fmla="*/ 8 h 18"/>
                <a:gd name="T10" fmla="*/ 16 w 16"/>
                <a:gd name="T11" fmla="*/ 9 h 18"/>
                <a:gd name="T12" fmla="*/ 2 w 16"/>
                <a:gd name="T13" fmla="*/ 9 h 18"/>
                <a:gd name="T14" fmla="*/ 8 w 16"/>
                <a:gd name="T15" fmla="*/ 16 h 18"/>
                <a:gd name="T16" fmla="*/ 14 w 16"/>
                <a:gd name="T17" fmla="*/ 12 h 18"/>
                <a:gd name="T18" fmla="*/ 16 w 16"/>
                <a:gd name="T19" fmla="*/ 13 h 18"/>
                <a:gd name="T20" fmla="*/ 14 w 16"/>
                <a:gd name="T21" fmla="*/ 7 h 18"/>
                <a:gd name="T22" fmla="*/ 8 w 16"/>
                <a:gd name="T23" fmla="*/ 2 h 18"/>
                <a:gd name="T24" fmla="*/ 3 w 16"/>
                <a:gd name="T25" fmla="*/ 7 h 18"/>
                <a:gd name="T26" fmla="*/ 14 w 16"/>
                <a:gd name="T27"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18">
                  <a:moveTo>
                    <a:pt x="16" y="13"/>
                  </a:moveTo>
                  <a:cubicBezTo>
                    <a:pt x="15" y="16"/>
                    <a:pt x="12" y="18"/>
                    <a:pt x="8" y="18"/>
                  </a:cubicBezTo>
                  <a:cubicBezTo>
                    <a:pt x="3" y="18"/>
                    <a:pt x="0" y="14"/>
                    <a:pt x="0" y="9"/>
                  </a:cubicBezTo>
                  <a:cubicBezTo>
                    <a:pt x="0" y="4"/>
                    <a:pt x="3" y="0"/>
                    <a:pt x="8" y="0"/>
                  </a:cubicBezTo>
                  <a:cubicBezTo>
                    <a:pt x="14" y="0"/>
                    <a:pt x="16" y="5"/>
                    <a:pt x="16" y="8"/>
                  </a:cubicBezTo>
                  <a:cubicBezTo>
                    <a:pt x="16" y="9"/>
                    <a:pt x="16" y="9"/>
                    <a:pt x="16" y="9"/>
                  </a:cubicBezTo>
                  <a:cubicBezTo>
                    <a:pt x="2" y="9"/>
                    <a:pt x="2" y="9"/>
                    <a:pt x="2" y="9"/>
                  </a:cubicBezTo>
                  <a:cubicBezTo>
                    <a:pt x="2" y="12"/>
                    <a:pt x="4" y="16"/>
                    <a:pt x="8" y="16"/>
                  </a:cubicBezTo>
                  <a:cubicBezTo>
                    <a:pt x="10" y="16"/>
                    <a:pt x="12" y="16"/>
                    <a:pt x="14" y="12"/>
                  </a:cubicBezTo>
                  <a:lnTo>
                    <a:pt x="16" y="13"/>
                  </a:lnTo>
                  <a:close/>
                  <a:moveTo>
                    <a:pt x="14" y="7"/>
                  </a:moveTo>
                  <a:cubicBezTo>
                    <a:pt x="14" y="5"/>
                    <a:pt x="12" y="2"/>
                    <a:pt x="8" y="2"/>
                  </a:cubicBezTo>
                  <a:cubicBezTo>
                    <a:pt x="5" y="2"/>
                    <a:pt x="3" y="4"/>
                    <a:pt x="3" y="7"/>
                  </a:cubicBezTo>
                  <a:lnTo>
                    <a:pt x="14" y="7"/>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40" name="Freeform 11"/>
            <p:cNvSpPr>
              <a:spLocks/>
            </p:cNvSpPr>
            <p:nvPr userDrawn="1"/>
          </p:nvSpPr>
          <p:spPr bwMode="auto">
            <a:xfrm>
              <a:off x="3568" y="1764"/>
              <a:ext cx="29" cy="33"/>
            </a:xfrm>
            <a:custGeom>
              <a:avLst/>
              <a:gdLst>
                <a:gd name="T0" fmla="*/ 0 w 29"/>
                <a:gd name="T1" fmla="*/ 0 h 33"/>
                <a:gd name="T2" fmla="*/ 5 w 29"/>
                <a:gd name="T3" fmla="*/ 0 h 33"/>
                <a:gd name="T4" fmla="*/ 5 w 29"/>
                <a:gd name="T5" fmla="*/ 15 h 33"/>
                <a:gd name="T6" fmla="*/ 23 w 29"/>
                <a:gd name="T7" fmla="*/ 15 h 33"/>
                <a:gd name="T8" fmla="*/ 23 w 29"/>
                <a:gd name="T9" fmla="*/ 0 h 33"/>
                <a:gd name="T10" fmla="*/ 29 w 29"/>
                <a:gd name="T11" fmla="*/ 0 h 33"/>
                <a:gd name="T12" fmla="*/ 29 w 29"/>
                <a:gd name="T13" fmla="*/ 33 h 33"/>
                <a:gd name="T14" fmla="*/ 23 w 29"/>
                <a:gd name="T15" fmla="*/ 33 h 33"/>
                <a:gd name="T16" fmla="*/ 23 w 29"/>
                <a:gd name="T17" fmla="*/ 19 h 33"/>
                <a:gd name="T18" fmla="*/ 5 w 29"/>
                <a:gd name="T19" fmla="*/ 19 h 33"/>
                <a:gd name="T20" fmla="*/ 5 w 29"/>
                <a:gd name="T21" fmla="*/ 33 h 33"/>
                <a:gd name="T22" fmla="*/ 0 w 29"/>
                <a:gd name="T23" fmla="*/ 33 h 33"/>
                <a:gd name="T24" fmla="*/ 0 w 29"/>
                <a:gd name="T25" fmla="*/ 0 h 33"/>
                <a:gd name="connsiteX0" fmla="*/ 0 w 10000"/>
                <a:gd name="connsiteY0" fmla="*/ 0 h 10000"/>
                <a:gd name="connsiteX1" fmla="*/ 1724 w 10000"/>
                <a:gd name="connsiteY1" fmla="*/ 0 h 10000"/>
                <a:gd name="connsiteX2" fmla="*/ 1724 w 10000"/>
                <a:gd name="connsiteY2" fmla="*/ 4545 h 10000"/>
                <a:gd name="connsiteX3" fmla="*/ 7931 w 10000"/>
                <a:gd name="connsiteY3" fmla="*/ 4545 h 10000"/>
                <a:gd name="connsiteX4" fmla="*/ 7931 w 10000"/>
                <a:gd name="connsiteY4" fmla="*/ 0 h 10000"/>
                <a:gd name="connsiteX5" fmla="*/ 9851 w 10000"/>
                <a:gd name="connsiteY5" fmla="*/ 0 h 10000"/>
                <a:gd name="connsiteX6" fmla="*/ 10000 w 10000"/>
                <a:gd name="connsiteY6" fmla="*/ 10000 h 10000"/>
                <a:gd name="connsiteX7" fmla="*/ 7931 w 10000"/>
                <a:gd name="connsiteY7" fmla="*/ 10000 h 10000"/>
                <a:gd name="connsiteX8" fmla="*/ 7931 w 10000"/>
                <a:gd name="connsiteY8" fmla="*/ 5758 h 10000"/>
                <a:gd name="connsiteX9" fmla="*/ 1724 w 10000"/>
                <a:gd name="connsiteY9" fmla="*/ 5758 h 10000"/>
                <a:gd name="connsiteX10" fmla="*/ 1724 w 10000"/>
                <a:gd name="connsiteY10" fmla="*/ 10000 h 10000"/>
                <a:gd name="connsiteX11" fmla="*/ 0 w 10000"/>
                <a:gd name="connsiteY11" fmla="*/ 10000 h 10000"/>
                <a:gd name="connsiteX12" fmla="*/ 0 w 10000"/>
                <a:gd name="connsiteY12" fmla="*/ 0 h 10000"/>
                <a:gd name="connsiteX0" fmla="*/ 0 w 9857"/>
                <a:gd name="connsiteY0" fmla="*/ 0 h 10000"/>
                <a:gd name="connsiteX1" fmla="*/ 1724 w 9857"/>
                <a:gd name="connsiteY1" fmla="*/ 0 h 10000"/>
                <a:gd name="connsiteX2" fmla="*/ 1724 w 9857"/>
                <a:gd name="connsiteY2" fmla="*/ 4545 h 10000"/>
                <a:gd name="connsiteX3" fmla="*/ 7931 w 9857"/>
                <a:gd name="connsiteY3" fmla="*/ 4545 h 10000"/>
                <a:gd name="connsiteX4" fmla="*/ 7931 w 9857"/>
                <a:gd name="connsiteY4" fmla="*/ 0 h 10000"/>
                <a:gd name="connsiteX5" fmla="*/ 9851 w 9857"/>
                <a:gd name="connsiteY5" fmla="*/ 0 h 10000"/>
                <a:gd name="connsiteX6" fmla="*/ 9703 w 9857"/>
                <a:gd name="connsiteY6" fmla="*/ 10000 h 10000"/>
                <a:gd name="connsiteX7" fmla="*/ 7931 w 9857"/>
                <a:gd name="connsiteY7" fmla="*/ 10000 h 10000"/>
                <a:gd name="connsiteX8" fmla="*/ 7931 w 9857"/>
                <a:gd name="connsiteY8" fmla="*/ 5758 h 10000"/>
                <a:gd name="connsiteX9" fmla="*/ 1724 w 9857"/>
                <a:gd name="connsiteY9" fmla="*/ 5758 h 10000"/>
                <a:gd name="connsiteX10" fmla="*/ 1724 w 9857"/>
                <a:gd name="connsiteY10" fmla="*/ 10000 h 10000"/>
                <a:gd name="connsiteX11" fmla="*/ 0 w 9857"/>
                <a:gd name="connsiteY11" fmla="*/ 10000 h 10000"/>
                <a:gd name="connsiteX12" fmla="*/ 0 w 9857"/>
                <a:gd name="connsiteY12"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7" h="10000">
                  <a:moveTo>
                    <a:pt x="0" y="0"/>
                  </a:moveTo>
                  <a:lnTo>
                    <a:pt x="1724" y="0"/>
                  </a:lnTo>
                  <a:lnTo>
                    <a:pt x="1724" y="4545"/>
                  </a:lnTo>
                  <a:lnTo>
                    <a:pt x="7931" y="4545"/>
                  </a:lnTo>
                  <a:lnTo>
                    <a:pt x="7931" y="0"/>
                  </a:lnTo>
                  <a:lnTo>
                    <a:pt x="9851" y="0"/>
                  </a:lnTo>
                  <a:cubicBezTo>
                    <a:pt x="9901" y="3333"/>
                    <a:pt x="9653" y="6667"/>
                    <a:pt x="9703" y="10000"/>
                  </a:cubicBezTo>
                  <a:lnTo>
                    <a:pt x="7931" y="10000"/>
                  </a:lnTo>
                  <a:lnTo>
                    <a:pt x="7931" y="5758"/>
                  </a:lnTo>
                  <a:lnTo>
                    <a:pt x="1724" y="5758"/>
                  </a:lnTo>
                  <a:lnTo>
                    <a:pt x="1724" y="10000"/>
                  </a:lnTo>
                  <a:lnTo>
                    <a:pt x="0" y="10000"/>
                  </a:lnTo>
                  <a:lnTo>
                    <a:pt x="0" y="0"/>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41" name="Freeform 12"/>
            <p:cNvSpPr>
              <a:spLocks noEditPoints="1"/>
            </p:cNvSpPr>
            <p:nvPr userDrawn="1"/>
          </p:nvSpPr>
          <p:spPr bwMode="auto">
            <a:xfrm>
              <a:off x="3604" y="1764"/>
              <a:ext cx="35" cy="44"/>
            </a:xfrm>
            <a:custGeom>
              <a:avLst/>
              <a:gdLst>
                <a:gd name="T0" fmla="*/ 14 w 17"/>
                <a:gd name="T1" fmla="*/ 0 h 21"/>
                <a:gd name="T2" fmla="*/ 14 w 17"/>
                <a:gd name="T3" fmla="*/ 14 h 21"/>
                <a:gd name="T4" fmla="*/ 17 w 17"/>
                <a:gd name="T5" fmla="*/ 14 h 21"/>
                <a:gd name="T6" fmla="*/ 17 w 17"/>
                <a:gd name="T7" fmla="*/ 21 h 21"/>
                <a:gd name="T8" fmla="*/ 15 w 17"/>
                <a:gd name="T9" fmla="*/ 21 h 21"/>
                <a:gd name="T10" fmla="*/ 15 w 17"/>
                <a:gd name="T11" fmla="*/ 16 h 21"/>
                <a:gd name="T12" fmla="*/ 2 w 17"/>
                <a:gd name="T13" fmla="*/ 16 h 21"/>
                <a:gd name="T14" fmla="*/ 2 w 17"/>
                <a:gd name="T15" fmla="*/ 21 h 21"/>
                <a:gd name="T16" fmla="*/ 0 w 17"/>
                <a:gd name="T17" fmla="*/ 21 h 21"/>
                <a:gd name="T18" fmla="*/ 0 w 17"/>
                <a:gd name="T19" fmla="*/ 14 h 21"/>
                <a:gd name="T20" fmla="*/ 4 w 17"/>
                <a:gd name="T21" fmla="*/ 8 h 21"/>
                <a:gd name="T22" fmla="*/ 4 w 17"/>
                <a:gd name="T23" fmla="*/ 0 h 21"/>
                <a:gd name="T24" fmla="*/ 14 w 17"/>
                <a:gd name="T25" fmla="*/ 0 h 21"/>
                <a:gd name="T26" fmla="*/ 12 w 17"/>
                <a:gd name="T27" fmla="*/ 2 h 21"/>
                <a:gd name="T28" fmla="*/ 6 w 17"/>
                <a:gd name="T29" fmla="*/ 2 h 21"/>
                <a:gd name="T30" fmla="*/ 6 w 17"/>
                <a:gd name="T31" fmla="*/ 9 h 21"/>
                <a:gd name="T32" fmla="*/ 4 w 17"/>
                <a:gd name="T33" fmla="*/ 14 h 21"/>
                <a:gd name="T34" fmla="*/ 12 w 17"/>
                <a:gd name="T35" fmla="*/ 14 h 21"/>
                <a:gd name="T36" fmla="*/ 12 w 17"/>
                <a:gd name="T37"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 h="21">
                  <a:moveTo>
                    <a:pt x="14" y="0"/>
                  </a:moveTo>
                  <a:cubicBezTo>
                    <a:pt x="14" y="14"/>
                    <a:pt x="14" y="14"/>
                    <a:pt x="14" y="14"/>
                  </a:cubicBezTo>
                  <a:cubicBezTo>
                    <a:pt x="17" y="14"/>
                    <a:pt x="17" y="14"/>
                    <a:pt x="17" y="14"/>
                  </a:cubicBezTo>
                  <a:cubicBezTo>
                    <a:pt x="17" y="21"/>
                    <a:pt x="17" y="21"/>
                    <a:pt x="17" y="21"/>
                  </a:cubicBezTo>
                  <a:cubicBezTo>
                    <a:pt x="15" y="21"/>
                    <a:pt x="15" y="21"/>
                    <a:pt x="15" y="21"/>
                  </a:cubicBezTo>
                  <a:cubicBezTo>
                    <a:pt x="15" y="16"/>
                    <a:pt x="15" y="16"/>
                    <a:pt x="15" y="16"/>
                  </a:cubicBezTo>
                  <a:cubicBezTo>
                    <a:pt x="2" y="16"/>
                    <a:pt x="2" y="16"/>
                    <a:pt x="2" y="16"/>
                  </a:cubicBezTo>
                  <a:cubicBezTo>
                    <a:pt x="2" y="21"/>
                    <a:pt x="2" y="21"/>
                    <a:pt x="2" y="21"/>
                  </a:cubicBezTo>
                  <a:cubicBezTo>
                    <a:pt x="0" y="21"/>
                    <a:pt x="0" y="21"/>
                    <a:pt x="0" y="21"/>
                  </a:cubicBezTo>
                  <a:cubicBezTo>
                    <a:pt x="0" y="14"/>
                    <a:pt x="0" y="14"/>
                    <a:pt x="0" y="14"/>
                  </a:cubicBezTo>
                  <a:cubicBezTo>
                    <a:pt x="3" y="14"/>
                    <a:pt x="4" y="11"/>
                    <a:pt x="4" y="8"/>
                  </a:cubicBezTo>
                  <a:cubicBezTo>
                    <a:pt x="4" y="0"/>
                    <a:pt x="4" y="0"/>
                    <a:pt x="4" y="0"/>
                  </a:cubicBezTo>
                  <a:lnTo>
                    <a:pt x="14" y="0"/>
                  </a:lnTo>
                  <a:close/>
                  <a:moveTo>
                    <a:pt x="12" y="2"/>
                  </a:moveTo>
                  <a:cubicBezTo>
                    <a:pt x="6" y="2"/>
                    <a:pt x="6" y="2"/>
                    <a:pt x="6" y="2"/>
                  </a:cubicBezTo>
                  <a:cubicBezTo>
                    <a:pt x="6" y="9"/>
                    <a:pt x="6" y="9"/>
                    <a:pt x="6" y="9"/>
                  </a:cubicBezTo>
                  <a:cubicBezTo>
                    <a:pt x="6" y="12"/>
                    <a:pt x="5" y="13"/>
                    <a:pt x="4" y="14"/>
                  </a:cubicBezTo>
                  <a:cubicBezTo>
                    <a:pt x="12" y="14"/>
                    <a:pt x="12" y="14"/>
                    <a:pt x="12" y="14"/>
                  </a:cubicBezTo>
                  <a:lnTo>
                    <a:pt x="12" y="2"/>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42" name="Freeform 13"/>
            <p:cNvSpPr>
              <a:spLocks noEditPoints="1"/>
            </p:cNvSpPr>
            <p:nvPr userDrawn="1"/>
          </p:nvSpPr>
          <p:spPr bwMode="auto">
            <a:xfrm>
              <a:off x="3643" y="1762"/>
              <a:ext cx="35" cy="37"/>
            </a:xfrm>
            <a:custGeom>
              <a:avLst/>
              <a:gdLst>
                <a:gd name="T0" fmla="*/ 17 w 17"/>
                <a:gd name="T1" fmla="*/ 13 h 18"/>
                <a:gd name="T2" fmla="*/ 9 w 17"/>
                <a:gd name="T3" fmla="*/ 18 h 18"/>
                <a:gd name="T4" fmla="*/ 0 w 17"/>
                <a:gd name="T5" fmla="*/ 9 h 18"/>
                <a:gd name="T6" fmla="*/ 9 w 17"/>
                <a:gd name="T7" fmla="*/ 0 h 18"/>
                <a:gd name="T8" fmla="*/ 17 w 17"/>
                <a:gd name="T9" fmla="*/ 8 h 18"/>
                <a:gd name="T10" fmla="*/ 17 w 17"/>
                <a:gd name="T11" fmla="*/ 9 h 18"/>
                <a:gd name="T12" fmla="*/ 3 w 17"/>
                <a:gd name="T13" fmla="*/ 9 h 18"/>
                <a:gd name="T14" fmla="*/ 9 w 17"/>
                <a:gd name="T15" fmla="*/ 16 h 18"/>
                <a:gd name="T16" fmla="*/ 15 w 17"/>
                <a:gd name="T17" fmla="*/ 12 h 18"/>
                <a:gd name="T18" fmla="*/ 17 w 17"/>
                <a:gd name="T19" fmla="*/ 13 h 18"/>
                <a:gd name="T20" fmla="*/ 14 w 17"/>
                <a:gd name="T21" fmla="*/ 7 h 18"/>
                <a:gd name="T22" fmla="*/ 9 w 17"/>
                <a:gd name="T23" fmla="*/ 2 h 18"/>
                <a:gd name="T24" fmla="*/ 3 w 17"/>
                <a:gd name="T25" fmla="*/ 7 h 18"/>
                <a:gd name="T26" fmla="*/ 14 w 17"/>
                <a:gd name="T27"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8">
                  <a:moveTo>
                    <a:pt x="17" y="13"/>
                  </a:moveTo>
                  <a:cubicBezTo>
                    <a:pt x="15" y="16"/>
                    <a:pt x="13" y="18"/>
                    <a:pt x="9" y="18"/>
                  </a:cubicBezTo>
                  <a:cubicBezTo>
                    <a:pt x="3" y="18"/>
                    <a:pt x="0" y="14"/>
                    <a:pt x="0" y="9"/>
                  </a:cubicBezTo>
                  <a:cubicBezTo>
                    <a:pt x="0" y="4"/>
                    <a:pt x="3" y="0"/>
                    <a:pt x="9" y="0"/>
                  </a:cubicBezTo>
                  <a:cubicBezTo>
                    <a:pt x="15" y="0"/>
                    <a:pt x="17" y="5"/>
                    <a:pt x="17" y="8"/>
                  </a:cubicBezTo>
                  <a:cubicBezTo>
                    <a:pt x="17" y="9"/>
                    <a:pt x="17" y="9"/>
                    <a:pt x="17" y="9"/>
                  </a:cubicBezTo>
                  <a:cubicBezTo>
                    <a:pt x="3" y="9"/>
                    <a:pt x="3" y="9"/>
                    <a:pt x="3" y="9"/>
                  </a:cubicBezTo>
                  <a:cubicBezTo>
                    <a:pt x="3" y="12"/>
                    <a:pt x="5" y="16"/>
                    <a:pt x="9" y="16"/>
                  </a:cubicBezTo>
                  <a:cubicBezTo>
                    <a:pt x="10" y="16"/>
                    <a:pt x="13" y="16"/>
                    <a:pt x="15" y="12"/>
                  </a:cubicBezTo>
                  <a:lnTo>
                    <a:pt x="17" y="13"/>
                  </a:lnTo>
                  <a:close/>
                  <a:moveTo>
                    <a:pt x="14" y="7"/>
                  </a:moveTo>
                  <a:cubicBezTo>
                    <a:pt x="14" y="5"/>
                    <a:pt x="12" y="2"/>
                    <a:pt x="9" y="2"/>
                  </a:cubicBezTo>
                  <a:cubicBezTo>
                    <a:pt x="6" y="2"/>
                    <a:pt x="3" y="4"/>
                    <a:pt x="3" y="7"/>
                  </a:cubicBezTo>
                  <a:lnTo>
                    <a:pt x="14" y="7"/>
                  </a:ln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sp>
          <p:nvSpPr>
            <p:cNvPr id="43" name="Freeform 14"/>
            <p:cNvSpPr>
              <a:spLocks noEditPoints="1"/>
            </p:cNvSpPr>
            <p:nvPr userDrawn="1"/>
          </p:nvSpPr>
          <p:spPr bwMode="auto">
            <a:xfrm>
              <a:off x="3686" y="1762"/>
              <a:ext cx="36" cy="52"/>
            </a:xfrm>
            <a:custGeom>
              <a:avLst/>
              <a:gdLst>
                <a:gd name="T0" fmla="*/ 2 w 17"/>
                <a:gd name="T1" fmla="*/ 1 h 25"/>
                <a:gd name="T2" fmla="*/ 2 w 17"/>
                <a:gd name="T3" fmla="*/ 4 h 25"/>
                <a:gd name="T4" fmla="*/ 8 w 17"/>
                <a:gd name="T5" fmla="*/ 0 h 25"/>
                <a:gd name="T6" fmla="*/ 17 w 17"/>
                <a:gd name="T7" fmla="*/ 9 h 25"/>
                <a:gd name="T8" fmla="*/ 9 w 17"/>
                <a:gd name="T9" fmla="*/ 18 h 25"/>
                <a:gd name="T10" fmla="*/ 2 w 17"/>
                <a:gd name="T11" fmla="*/ 15 h 25"/>
                <a:gd name="T12" fmla="*/ 2 w 17"/>
                <a:gd name="T13" fmla="*/ 25 h 25"/>
                <a:gd name="T14" fmla="*/ 0 w 17"/>
                <a:gd name="T15" fmla="*/ 25 h 25"/>
                <a:gd name="T16" fmla="*/ 0 w 17"/>
                <a:gd name="T17" fmla="*/ 1 h 25"/>
                <a:gd name="T18" fmla="*/ 2 w 17"/>
                <a:gd name="T19" fmla="*/ 1 h 25"/>
                <a:gd name="T20" fmla="*/ 15 w 17"/>
                <a:gd name="T21" fmla="*/ 9 h 25"/>
                <a:gd name="T22" fmla="*/ 8 w 17"/>
                <a:gd name="T23" fmla="*/ 2 h 25"/>
                <a:gd name="T24" fmla="*/ 2 w 17"/>
                <a:gd name="T25" fmla="*/ 9 h 25"/>
                <a:gd name="T26" fmla="*/ 9 w 17"/>
                <a:gd name="T27" fmla="*/ 16 h 25"/>
                <a:gd name="T28" fmla="*/ 15 w 17"/>
                <a:gd name="T29" fmla="*/ 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 h="25">
                  <a:moveTo>
                    <a:pt x="2" y="1"/>
                  </a:moveTo>
                  <a:cubicBezTo>
                    <a:pt x="2" y="4"/>
                    <a:pt x="2" y="4"/>
                    <a:pt x="2" y="4"/>
                  </a:cubicBezTo>
                  <a:cubicBezTo>
                    <a:pt x="3" y="2"/>
                    <a:pt x="5" y="0"/>
                    <a:pt x="8" y="0"/>
                  </a:cubicBezTo>
                  <a:cubicBezTo>
                    <a:pt x="14" y="0"/>
                    <a:pt x="17" y="4"/>
                    <a:pt x="17" y="9"/>
                  </a:cubicBezTo>
                  <a:cubicBezTo>
                    <a:pt x="17" y="14"/>
                    <a:pt x="14" y="18"/>
                    <a:pt x="9" y="18"/>
                  </a:cubicBezTo>
                  <a:cubicBezTo>
                    <a:pt x="5" y="18"/>
                    <a:pt x="3" y="16"/>
                    <a:pt x="2" y="15"/>
                  </a:cubicBezTo>
                  <a:cubicBezTo>
                    <a:pt x="2" y="25"/>
                    <a:pt x="2" y="25"/>
                    <a:pt x="2" y="25"/>
                  </a:cubicBezTo>
                  <a:cubicBezTo>
                    <a:pt x="0" y="25"/>
                    <a:pt x="0" y="25"/>
                    <a:pt x="0" y="25"/>
                  </a:cubicBezTo>
                  <a:cubicBezTo>
                    <a:pt x="0" y="1"/>
                    <a:pt x="0" y="1"/>
                    <a:pt x="0" y="1"/>
                  </a:cubicBezTo>
                  <a:lnTo>
                    <a:pt x="2" y="1"/>
                  </a:lnTo>
                  <a:close/>
                  <a:moveTo>
                    <a:pt x="15" y="9"/>
                  </a:moveTo>
                  <a:cubicBezTo>
                    <a:pt x="15" y="6"/>
                    <a:pt x="13" y="2"/>
                    <a:pt x="8" y="2"/>
                  </a:cubicBezTo>
                  <a:cubicBezTo>
                    <a:pt x="5" y="2"/>
                    <a:pt x="2" y="5"/>
                    <a:pt x="2" y="9"/>
                  </a:cubicBezTo>
                  <a:cubicBezTo>
                    <a:pt x="2" y="14"/>
                    <a:pt x="5" y="16"/>
                    <a:pt x="9" y="16"/>
                  </a:cubicBezTo>
                  <a:cubicBezTo>
                    <a:pt x="12" y="16"/>
                    <a:pt x="15" y="13"/>
                    <a:pt x="15" y="9"/>
                  </a:cubicBezTo>
                  <a:close/>
                </a:path>
              </a:pathLst>
            </a:custGeom>
            <a:solidFill>
              <a:srgbClr val="EB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dirty="0">
                <a:latin typeface="Segoe UI" panose="020B0502040204020203" pitchFamily="34" charset="0"/>
              </a:endParaRPr>
            </a:p>
          </p:txBody>
        </p:sp>
      </p:grpSp>
    </p:spTree>
    <p:extLst>
      <p:ext uri="{BB962C8B-B14F-4D97-AF65-F5344CB8AC3E}">
        <p14:creationId xmlns:p14="http://schemas.microsoft.com/office/powerpoint/2010/main" val="99255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7979" y="0"/>
            <a:ext cx="8270696" cy="694951"/>
          </a:xfrm>
        </p:spPr>
        <p:txBody>
          <a:bodyPr/>
          <a:lstStyle>
            <a:lvl1pPr>
              <a:defRPr/>
            </a:lvl1pPr>
          </a:lstStyle>
          <a:p>
            <a:r>
              <a:rPr lang="ru-RU" dirty="0"/>
              <a:t>Образец заголовка</a:t>
            </a:r>
          </a:p>
        </p:txBody>
      </p:sp>
      <p:sp>
        <p:nvSpPr>
          <p:cNvPr id="3" name="Объект 2"/>
          <p:cNvSpPr>
            <a:spLocks noGrp="1"/>
          </p:cNvSpPr>
          <p:nvPr>
            <p:ph idx="1"/>
          </p:nvPr>
        </p:nvSpPr>
        <p:spPr>
          <a:xfrm>
            <a:off x="360363" y="1082675"/>
            <a:ext cx="11469687" cy="5232400"/>
          </a:xfrm>
        </p:spPr>
        <p:txBody>
          <a:bodyPr>
            <a:normAutofit/>
          </a:bodyPr>
          <a:lstStyle>
            <a:lvl1pPr algn="l" defTabSz="914400" rtl="0" eaLnBrk="1" latinLnBrk="0" hangingPunct="1">
              <a:lnSpc>
                <a:spcPct val="100000"/>
              </a:lnSpc>
              <a:spcBef>
                <a:spcPts val="500"/>
              </a:spcBef>
              <a:buFont typeface="Arial" panose="020B0500000000000000" pitchFamily="34" charset="0"/>
              <a:defRPr lang="ru-RU" sz="2000" kern="1200" dirty="0">
                <a:solidFill>
                  <a:schemeClr val="tx1"/>
                </a:solidFill>
                <a:latin typeface="Trebuchet MS" panose="020B0603020202020204" pitchFamily="34" charset="0"/>
                <a:ea typeface="+mn-ea"/>
                <a:cs typeface="+mn-cs"/>
              </a:defRPr>
            </a:lvl1pPr>
            <a:lvl2pPr algn="l" defTabSz="914400" rtl="0" eaLnBrk="1" latinLnBrk="0" hangingPunct="1">
              <a:lnSpc>
                <a:spcPct val="100000"/>
              </a:lnSpc>
              <a:spcBef>
                <a:spcPts val="500"/>
              </a:spcBef>
              <a:buClr>
                <a:schemeClr val="accent1"/>
              </a:buClr>
              <a:buFont typeface="Arial" panose="020B0500000000000000" pitchFamily="34" charset="0"/>
              <a:defRPr lang="ru-RU" sz="2000" kern="1200" dirty="0">
                <a:solidFill>
                  <a:schemeClr val="tx1"/>
                </a:solidFill>
                <a:latin typeface="Trebuchet MS" panose="020B0603020202020204" pitchFamily="34" charset="0"/>
                <a:ea typeface="+mn-ea"/>
                <a:cs typeface="+mn-cs"/>
              </a:defRPr>
            </a:lvl2pPr>
            <a:lvl3pPr algn="l" defTabSz="914400" rtl="0" eaLnBrk="1" latinLnBrk="0" hangingPunct="1">
              <a:lnSpc>
                <a:spcPct val="100000"/>
              </a:lnSpc>
              <a:spcBef>
                <a:spcPts val="500"/>
              </a:spcBef>
              <a:buClr>
                <a:schemeClr val="accent1"/>
              </a:buClr>
              <a:buFont typeface="Arial" panose="020B0500000000000000" pitchFamily="34" charset="0"/>
              <a:defRPr lang="ru-RU" sz="2000" kern="1200" dirty="0">
                <a:solidFill>
                  <a:schemeClr val="tx1"/>
                </a:solidFill>
                <a:latin typeface="Trebuchet MS" panose="020B0603020202020204" pitchFamily="34" charset="0"/>
                <a:ea typeface="+mn-ea"/>
                <a:cs typeface="+mn-cs"/>
              </a:defRPr>
            </a:lvl3pPr>
            <a:lvl4pPr algn="l" defTabSz="914400" rtl="0" eaLnBrk="1" latinLnBrk="0" hangingPunct="1">
              <a:lnSpc>
                <a:spcPct val="100000"/>
              </a:lnSpc>
              <a:spcBef>
                <a:spcPts val="500"/>
              </a:spcBef>
              <a:buClr>
                <a:schemeClr val="accent1"/>
              </a:buClr>
              <a:buFont typeface="Arial" panose="020B0500000000000000" pitchFamily="34" charset="0"/>
              <a:defRPr lang="ru-RU" sz="2000" kern="1200" dirty="0">
                <a:solidFill>
                  <a:schemeClr val="tx1"/>
                </a:solidFill>
                <a:latin typeface="Trebuchet MS" panose="020B0603020202020204" pitchFamily="34" charset="0"/>
                <a:ea typeface="+mn-ea"/>
                <a:cs typeface="+mn-cs"/>
              </a:defRPr>
            </a:lvl4pPr>
            <a:lvl5pPr algn="l" defTabSz="914400" rtl="0" eaLnBrk="1" latinLnBrk="0" hangingPunct="1">
              <a:lnSpc>
                <a:spcPct val="100000"/>
              </a:lnSpc>
              <a:spcBef>
                <a:spcPts val="500"/>
              </a:spcBef>
              <a:buClr>
                <a:schemeClr val="accent1"/>
              </a:buClr>
              <a:buFont typeface="Arial" panose="020B0500000000000000" pitchFamily="34" charset="0"/>
              <a:defRPr lang="ru-RU" sz="2000" kern="1200" dirty="0">
                <a:solidFill>
                  <a:schemeClr val="tx1"/>
                </a:solidFill>
                <a:latin typeface="Trebuchet MS" panose="020B0603020202020204" pitchFamily="34" charset="0"/>
                <a:ea typeface="+mn-ea"/>
                <a:cs typeface="+mn-cs"/>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5" name="Нижний колонтитул 4"/>
          <p:cNvSpPr>
            <a:spLocks noGrp="1"/>
          </p:cNvSpPr>
          <p:nvPr>
            <p:ph type="ftr" sz="quarter" idx="11"/>
          </p:nvPr>
        </p:nvSpPr>
        <p:spPr/>
        <p:txBody>
          <a:bodyPr/>
          <a:lstStyle>
            <a:lvl1pPr>
              <a:defRPr>
                <a:latin typeface="Segoe UI" panose="020B0502040204020203" pitchFamily="34" charset="0"/>
              </a:defRPr>
            </a:lvl1pPr>
          </a:lstStyle>
          <a:p>
            <a:endParaRPr lang="ru-RU" dirty="0"/>
          </a:p>
        </p:txBody>
      </p:sp>
      <p:sp>
        <p:nvSpPr>
          <p:cNvPr id="6" name="Номер слайда 5"/>
          <p:cNvSpPr>
            <a:spLocks noGrp="1"/>
          </p:cNvSpPr>
          <p:nvPr>
            <p:ph type="sldNum" sz="quarter" idx="12"/>
          </p:nvPr>
        </p:nvSpPr>
        <p:spPr/>
        <p:txBody>
          <a:bodyPr/>
          <a:lstStyle>
            <a:lvl1pPr>
              <a:defRPr>
                <a:latin typeface="Segoe UI" panose="020B0502040204020203" pitchFamily="34" charset="0"/>
              </a:defRPr>
            </a:lvl1pPr>
          </a:lstStyle>
          <a:p>
            <a:fld id="{01D45CEE-34A4-4662-B092-562F1FC220D0}" type="slidenum">
              <a:rPr lang="ru-RU" smtClean="0"/>
              <a:pPr/>
              <a:t>‹#›</a:t>
            </a:fld>
            <a:endParaRPr lang="ru-RU" dirty="0"/>
          </a:p>
        </p:txBody>
      </p:sp>
    </p:spTree>
    <p:extLst>
      <p:ext uri="{BB962C8B-B14F-4D97-AF65-F5344CB8AC3E}">
        <p14:creationId xmlns:p14="http://schemas.microsoft.com/office/powerpoint/2010/main" val="307063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dirty="0"/>
              <a:t>Образец заголовка</a:t>
            </a:r>
          </a:p>
        </p:txBody>
      </p:sp>
      <p:sp>
        <p:nvSpPr>
          <p:cNvPr id="3" name="Объект 2"/>
          <p:cNvSpPr>
            <a:spLocks noGrp="1"/>
          </p:cNvSpPr>
          <p:nvPr>
            <p:ph sz="half" idx="1"/>
          </p:nvPr>
        </p:nvSpPr>
        <p:spPr>
          <a:xfrm>
            <a:off x="360364" y="1082675"/>
            <a:ext cx="5549899" cy="5232400"/>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Объект 3"/>
          <p:cNvSpPr>
            <a:spLocks noGrp="1"/>
          </p:cNvSpPr>
          <p:nvPr>
            <p:ph sz="half" idx="2"/>
          </p:nvPr>
        </p:nvSpPr>
        <p:spPr>
          <a:xfrm>
            <a:off x="6276974" y="1082675"/>
            <a:ext cx="5553075" cy="5232400"/>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ижний колонтитул 5"/>
          <p:cNvSpPr>
            <a:spLocks noGrp="1"/>
          </p:cNvSpPr>
          <p:nvPr>
            <p:ph type="ftr" sz="quarter" idx="11"/>
          </p:nvPr>
        </p:nvSpPr>
        <p:spPr/>
        <p:txBody>
          <a:bodyPr/>
          <a:lstStyle>
            <a:lvl1pPr>
              <a:defRPr>
                <a:latin typeface="Segoe UI" panose="020B0502040204020203" pitchFamily="34" charset="0"/>
              </a:defRPr>
            </a:lvl1pPr>
          </a:lstStyle>
          <a:p>
            <a:endParaRPr lang="ru-RU" dirty="0"/>
          </a:p>
        </p:txBody>
      </p:sp>
      <p:sp>
        <p:nvSpPr>
          <p:cNvPr id="7" name="Номер слайда 6"/>
          <p:cNvSpPr>
            <a:spLocks noGrp="1"/>
          </p:cNvSpPr>
          <p:nvPr>
            <p:ph type="sldNum" sz="quarter" idx="12"/>
          </p:nvPr>
        </p:nvSpPr>
        <p:spPr/>
        <p:txBody>
          <a:bodyPr/>
          <a:lstStyle>
            <a:lvl1pPr>
              <a:defRPr>
                <a:latin typeface="Segoe UI" panose="020B0502040204020203" pitchFamily="34" charset="0"/>
              </a:defRPr>
            </a:lvl1pPr>
          </a:lstStyle>
          <a:p>
            <a:fld id="{01D45CEE-34A4-4662-B092-562F1FC220D0}" type="slidenum">
              <a:rPr lang="ru-RU" smtClean="0"/>
              <a:pPr/>
              <a:t>‹#›</a:t>
            </a:fld>
            <a:endParaRPr lang="ru-RU" dirty="0"/>
          </a:p>
        </p:txBody>
      </p:sp>
    </p:spTree>
    <p:extLst>
      <p:ext uri="{BB962C8B-B14F-4D97-AF65-F5344CB8AC3E}">
        <p14:creationId xmlns:p14="http://schemas.microsoft.com/office/powerpoint/2010/main" val="2565695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54200" y="1"/>
            <a:ext cx="8166100" cy="698499"/>
          </a:xfrm>
        </p:spPr>
        <p:txBody>
          <a:bodyPr/>
          <a:lstStyle>
            <a:lvl1pPr>
              <a:defRPr/>
            </a:lvl1pPr>
          </a:lstStyle>
          <a:p>
            <a:r>
              <a:rPr lang="ru-RU" dirty="0"/>
              <a:t>Образец заголовка</a:t>
            </a:r>
          </a:p>
        </p:txBody>
      </p:sp>
      <p:sp>
        <p:nvSpPr>
          <p:cNvPr id="3" name="Текст 2"/>
          <p:cNvSpPr>
            <a:spLocks noGrp="1"/>
          </p:cNvSpPr>
          <p:nvPr>
            <p:ph type="body" idx="1"/>
          </p:nvPr>
        </p:nvSpPr>
        <p:spPr>
          <a:xfrm>
            <a:off x="360364" y="1082675"/>
            <a:ext cx="5549899" cy="349250"/>
          </a:xfrm>
        </p:spPr>
        <p:txBody>
          <a:bodyPr anchor="b"/>
          <a:lstStyle>
            <a:lvl1pPr marL="0" indent="0">
              <a:buNone/>
              <a:defRPr sz="2400" b="1">
                <a:latin typeface="Trebuchet MS" panose="020B06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4" name="Объект 3"/>
          <p:cNvSpPr>
            <a:spLocks noGrp="1"/>
          </p:cNvSpPr>
          <p:nvPr>
            <p:ph sz="half" idx="2"/>
          </p:nvPr>
        </p:nvSpPr>
        <p:spPr>
          <a:xfrm>
            <a:off x="360364" y="1816099"/>
            <a:ext cx="5549899" cy="4498975"/>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5" name="Текст 4"/>
          <p:cNvSpPr>
            <a:spLocks noGrp="1"/>
          </p:cNvSpPr>
          <p:nvPr>
            <p:ph type="body" sz="quarter" idx="3"/>
          </p:nvPr>
        </p:nvSpPr>
        <p:spPr>
          <a:xfrm>
            <a:off x="6276974" y="1082675"/>
            <a:ext cx="5553075" cy="349250"/>
          </a:xfrm>
        </p:spPr>
        <p:txBody>
          <a:bodyPr anchor="b"/>
          <a:lstStyle>
            <a:lvl1pPr marL="0" indent="0">
              <a:buNone/>
              <a:defRPr sz="2400" b="1">
                <a:latin typeface="Trebuchet MS" panose="020B06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6" name="Объект 5"/>
          <p:cNvSpPr>
            <a:spLocks noGrp="1"/>
          </p:cNvSpPr>
          <p:nvPr>
            <p:ph sz="quarter" idx="4"/>
          </p:nvPr>
        </p:nvSpPr>
        <p:spPr>
          <a:xfrm>
            <a:off x="6276974" y="1816099"/>
            <a:ext cx="5553075" cy="4498975"/>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8" name="Нижний колонтитул 7"/>
          <p:cNvSpPr>
            <a:spLocks noGrp="1"/>
          </p:cNvSpPr>
          <p:nvPr>
            <p:ph type="ftr" sz="quarter" idx="11"/>
          </p:nvPr>
        </p:nvSpPr>
        <p:spPr/>
        <p:txBody>
          <a:bodyPr/>
          <a:lstStyle>
            <a:lvl1pPr>
              <a:defRPr>
                <a:latin typeface="Segoe UI" panose="020B0502040204020203" pitchFamily="34" charset="0"/>
              </a:defRPr>
            </a:lvl1pPr>
          </a:lstStyle>
          <a:p>
            <a:endParaRPr lang="ru-RU" dirty="0"/>
          </a:p>
        </p:txBody>
      </p:sp>
      <p:sp>
        <p:nvSpPr>
          <p:cNvPr id="9" name="Номер слайда 8"/>
          <p:cNvSpPr>
            <a:spLocks noGrp="1"/>
          </p:cNvSpPr>
          <p:nvPr>
            <p:ph type="sldNum" sz="quarter" idx="12"/>
          </p:nvPr>
        </p:nvSpPr>
        <p:spPr/>
        <p:txBody>
          <a:bodyPr/>
          <a:lstStyle>
            <a:lvl1pPr>
              <a:defRPr>
                <a:latin typeface="Segoe UI" panose="020B0502040204020203" pitchFamily="34" charset="0"/>
              </a:defRPr>
            </a:lvl1pPr>
          </a:lstStyle>
          <a:p>
            <a:fld id="{01D45CEE-34A4-4662-B092-562F1FC220D0}" type="slidenum">
              <a:rPr lang="ru-RU" smtClean="0"/>
              <a:pPr/>
              <a:t>‹#›</a:t>
            </a:fld>
            <a:endParaRPr lang="ru-RU" dirty="0"/>
          </a:p>
        </p:txBody>
      </p:sp>
    </p:spTree>
    <p:extLst>
      <p:ext uri="{BB962C8B-B14F-4D97-AF65-F5344CB8AC3E}">
        <p14:creationId xmlns:p14="http://schemas.microsoft.com/office/powerpoint/2010/main" val="225297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3" name="Нижний колонтитул 2"/>
          <p:cNvSpPr>
            <a:spLocks noGrp="1"/>
          </p:cNvSpPr>
          <p:nvPr>
            <p:ph type="ftr" sz="quarter" idx="11"/>
          </p:nvPr>
        </p:nvSpPr>
        <p:spPr/>
        <p:txBody>
          <a:bodyPr/>
          <a:lstStyle>
            <a:lvl1pPr>
              <a:defRPr>
                <a:latin typeface="Segoe UI" panose="020B0502040204020203" pitchFamily="34" charset="0"/>
              </a:defRPr>
            </a:lvl1pPr>
          </a:lstStyle>
          <a:p>
            <a:endParaRPr lang="ru-RU" dirty="0"/>
          </a:p>
        </p:txBody>
      </p:sp>
      <p:sp>
        <p:nvSpPr>
          <p:cNvPr id="4" name="Номер слайда 3"/>
          <p:cNvSpPr>
            <a:spLocks noGrp="1"/>
          </p:cNvSpPr>
          <p:nvPr>
            <p:ph type="sldNum" sz="quarter" idx="12"/>
          </p:nvPr>
        </p:nvSpPr>
        <p:spPr/>
        <p:txBody>
          <a:bodyPr/>
          <a:lstStyle>
            <a:lvl1pPr>
              <a:defRPr>
                <a:latin typeface="Segoe UI" panose="020B0502040204020203" pitchFamily="34" charset="0"/>
              </a:defRPr>
            </a:lvl1pPr>
          </a:lstStyle>
          <a:p>
            <a:fld id="{01D45CEE-34A4-4662-B092-562F1FC220D0}" type="slidenum">
              <a:rPr lang="ru-RU" smtClean="0"/>
              <a:pPr/>
              <a:t>‹#›</a:t>
            </a:fld>
            <a:endParaRPr lang="ru-RU" dirty="0"/>
          </a:p>
        </p:txBody>
      </p:sp>
    </p:spTree>
    <p:extLst>
      <p:ext uri="{BB962C8B-B14F-4D97-AF65-F5344CB8AC3E}">
        <p14:creationId xmlns:p14="http://schemas.microsoft.com/office/powerpoint/2010/main" val="234783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Заголовок и объект">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xfrm>
            <a:off x="4724401" y="6597650"/>
            <a:ext cx="2842684" cy="260350"/>
          </a:xfrm>
          <a:prstGeom prst="rect">
            <a:avLst/>
          </a:prstGeom>
        </p:spPr>
        <p:txBody>
          <a:bodyPr vert="horz" wrap="square" lIns="91440" tIns="45720" rIns="91440" bIns="45720" numCol="1" anchor="t" anchorCtr="0" compatLnSpc="1">
            <a:prstTxWarp prst="textNoShape">
              <a:avLst/>
            </a:prstTxWarp>
          </a:bodyPr>
          <a:lstStyle>
            <a:lvl1pPr>
              <a:defRPr/>
            </a:lvl1pPr>
          </a:lstStyle>
          <a:p>
            <a:fld id="{66BB9F0B-70BF-49B7-8CEB-D05626985906}" type="slidenum">
              <a:rPr lang="ru-RU" altLang="ru-RU"/>
              <a:pPr/>
              <a:t>‹#›</a:t>
            </a:fld>
            <a:endParaRPr lang="ru-RU" altLang="ru-RU"/>
          </a:p>
        </p:txBody>
      </p:sp>
    </p:spTree>
    <p:extLst>
      <p:ext uri="{BB962C8B-B14F-4D97-AF65-F5344CB8AC3E}">
        <p14:creationId xmlns:p14="http://schemas.microsoft.com/office/powerpoint/2010/main" val="380275881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7979" y="0"/>
            <a:ext cx="8270696" cy="694951"/>
          </a:xfrm>
          <a:prstGeom prst="rect">
            <a:avLst/>
          </a:prstGeom>
          <a:noFill/>
        </p:spPr>
        <p:txBody>
          <a:bodyPr wrap="square" rtlCol="0" anchor="ctr">
            <a:noAutofit/>
          </a:bodyPr>
          <a:lstStyle/>
          <a:p>
            <a:pPr lvl="0"/>
            <a:endParaRPr lang="ru-RU" dirty="0"/>
          </a:p>
        </p:txBody>
      </p:sp>
      <p:sp>
        <p:nvSpPr>
          <p:cNvPr id="3" name="Текст 2"/>
          <p:cNvSpPr>
            <a:spLocks noGrp="1"/>
          </p:cNvSpPr>
          <p:nvPr>
            <p:ph type="body" idx="1"/>
          </p:nvPr>
        </p:nvSpPr>
        <p:spPr>
          <a:xfrm>
            <a:off x="360363" y="1082675"/>
            <a:ext cx="11469687" cy="5232400"/>
          </a:xfrm>
          <a:prstGeom prst="rect">
            <a:avLst/>
          </a:prstGeom>
        </p:spPr>
        <p:txBody>
          <a:bodyPr vert="horz" lIns="0" tIns="0" rIns="0" bIns="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5" name="Нижний колонтитул 4"/>
          <p:cNvSpPr>
            <a:spLocks noGrp="1"/>
          </p:cNvSpPr>
          <p:nvPr>
            <p:ph type="ftr" sz="quarter" idx="3"/>
          </p:nvPr>
        </p:nvSpPr>
        <p:spPr>
          <a:xfrm>
            <a:off x="360362" y="6520816"/>
            <a:ext cx="7712075" cy="333462"/>
          </a:xfrm>
          <a:prstGeom prst="rect">
            <a:avLst/>
          </a:prstGeom>
        </p:spPr>
        <p:txBody>
          <a:bodyPr vert="horz" lIns="0" tIns="0" rIns="0" bIns="0" rtlCol="0" anchor="ctr"/>
          <a:lstStyle>
            <a:lvl1pPr algn="l">
              <a:defRPr sz="1200">
                <a:solidFill>
                  <a:schemeClr val="tx1">
                    <a:lumMod val="60000"/>
                    <a:lumOff val="40000"/>
                  </a:schemeClr>
                </a:solidFill>
                <a:latin typeface="Segoe UI" panose="020B0502040204020203" pitchFamily="34" charset="0"/>
              </a:defRPr>
            </a:lvl1pPr>
          </a:lstStyle>
          <a:p>
            <a:endParaRPr lang="ru-RU" dirty="0"/>
          </a:p>
        </p:txBody>
      </p:sp>
      <p:sp>
        <p:nvSpPr>
          <p:cNvPr id="6" name="Номер слайда 5"/>
          <p:cNvSpPr>
            <a:spLocks noGrp="1"/>
          </p:cNvSpPr>
          <p:nvPr>
            <p:ph type="sldNum" sz="quarter" idx="4"/>
          </p:nvPr>
        </p:nvSpPr>
        <p:spPr>
          <a:xfrm>
            <a:off x="9086849" y="6520815"/>
            <a:ext cx="2743200" cy="333462"/>
          </a:xfrm>
          <a:prstGeom prst="rect">
            <a:avLst/>
          </a:prstGeom>
        </p:spPr>
        <p:txBody>
          <a:bodyPr vert="horz" lIns="0" tIns="0" rIns="0" bIns="0" rtlCol="0" anchor="ctr"/>
          <a:lstStyle>
            <a:lvl1pPr algn="r">
              <a:defRPr sz="1200">
                <a:solidFill>
                  <a:schemeClr val="tx1">
                    <a:lumMod val="60000"/>
                    <a:lumOff val="40000"/>
                  </a:schemeClr>
                </a:solidFill>
                <a:latin typeface="Segoe UI" panose="020B0502040204020203" pitchFamily="34" charset="0"/>
              </a:defRPr>
            </a:lvl1pPr>
          </a:lstStyle>
          <a:p>
            <a:fld id="{01D45CEE-34A4-4662-B092-562F1FC220D0}" type="slidenum">
              <a:rPr lang="ru-RU" smtClean="0"/>
              <a:pPr/>
              <a:t>‹#›</a:t>
            </a:fld>
            <a:endParaRPr lang="ru-RU" dirty="0"/>
          </a:p>
        </p:txBody>
      </p:sp>
      <p:pic>
        <p:nvPicPr>
          <p:cNvPr id="11" name="Рисунок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60363" y="76579"/>
            <a:ext cx="1254125" cy="541013"/>
          </a:xfrm>
          <a:prstGeom prst="rect">
            <a:avLst/>
          </a:prstGeom>
        </p:spPr>
      </p:pic>
      <p:sp>
        <p:nvSpPr>
          <p:cNvPr id="16" name="Прямоугольник 15"/>
          <p:cNvSpPr/>
          <p:nvPr/>
        </p:nvSpPr>
        <p:spPr>
          <a:xfrm>
            <a:off x="-1" y="694951"/>
            <a:ext cx="4129089"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7" name="Прямоугольник 16"/>
          <p:cNvSpPr/>
          <p:nvPr/>
        </p:nvSpPr>
        <p:spPr>
          <a:xfrm>
            <a:off x="8072438" y="694951"/>
            <a:ext cx="4119863"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8" name="Прямоугольник 17"/>
          <p:cNvSpPr/>
          <p:nvPr/>
        </p:nvSpPr>
        <p:spPr>
          <a:xfrm>
            <a:off x="4129088" y="694951"/>
            <a:ext cx="3943350" cy="4869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3" name="Прямоугольник 32"/>
          <p:cNvSpPr/>
          <p:nvPr userDrawn="1"/>
        </p:nvSpPr>
        <p:spPr>
          <a:xfrm>
            <a:off x="-1" y="6472125"/>
            <a:ext cx="4129089"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4" name="Прямоугольник 33"/>
          <p:cNvSpPr/>
          <p:nvPr userDrawn="1"/>
        </p:nvSpPr>
        <p:spPr>
          <a:xfrm>
            <a:off x="8072438" y="6472125"/>
            <a:ext cx="4119863" cy="48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35" name="Прямоугольник 34"/>
          <p:cNvSpPr/>
          <p:nvPr userDrawn="1"/>
        </p:nvSpPr>
        <p:spPr>
          <a:xfrm>
            <a:off x="4129088" y="6472125"/>
            <a:ext cx="3943350" cy="4869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Tree>
    <p:extLst>
      <p:ext uri="{BB962C8B-B14F-4D97-AF65-F5344CB8AC3E}">
        <p14:creationId xmlns:p14="http://schemas.microsoft.com/office/powerpoint/2010/main" val="200217062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6" r:id="rId3"/>
    <p:sldLayoutId id="2147483650" r:id="rId4"/>
    <p:sldLayoutId id="2147483652" r:id="rId5"/>
    <p:sldLayoutId id="2147483653" r:id="rId6"/>
    <p:sldLayoutId id="2147483655" r:id="rId7"/>
    <p:sldLayoutId id="2147483662" r:id="rId8"/>
  </p:sldLayoutIdLst>
  <p:txStyles>
    <p:title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p:titleStyle>
    <p:bodyStyle>
      <a:lvl1pPr marL="0" indent="0" algn="l" defTabSz="914400" rtl="0" eaLnBrk="1" latinLnBrk="0" hangingPunct="1">
        <a:lnSpc>
          <a:spcPct val="100000"/>
        </a:lnSpc>
        <a:spcBef>
          <a:spcPts val="1000"/>
        </a:spcBef>
        <a:buFont typeface="Arial" panose="020B0500000000000000" pitchFamily="34" charset="0"/>
        <a:buNone/>
        <a:defRPr sz="2000" kern="1200">
          <a:solidFill>
            <a:schemeClr val="tx1"/>
          </a:solidFill>
          <a:latin typeface="Trebuchet MS" panose="020B0603020202020204" pitchFamily="34" charset="0"/>
          <a:ea typeface="+mn-ea"/>
          <a:cs typeface="+mn-cs"/>
        </a:defRPr>
      </a:lvl1pPr>
      <a:lvl2pPr marL="360363" indent="-358775" algn="l" defTabSz="914400" rtl="0" eaLnBrk="1" latinLnBrk="0" hangingPunct="1">
        <a:lnSpc>
          <a:spcPct val="100000"/>
        </a:lnSpc>
        <a:spcBef>
          <a:spcPts val="500"/>
        </a:spcBef>
        <a:buClr>
          <a:schemeClr val="accent1"/>
        </a:buClr>
        <a:buFont typeface="Arial" panose="020B0500000000000000" pitchFamily="34" charset="0"/>
        <a:buChar char="•"/>
        <a:defRPr sz="2000" kern="1200">
          <a:solidFill>
            <a:schemeClr val="tx1"/>
          </a:solidFill>
          <a:latin typeface="Trebuchet MS" panose="020B0603020202020204" pitchFamily="34" charset="0"/>
          <a:ea typeface="+mn-ea"/>
          <a:cs typeface="+mn-cs"/>
        </a:defRPr>
      </a:lvl2pPr>
      <a:lvl3pPr marL="719138" indent="-360363" algn="l" defTabSz="914400" rtl="0" eaLnBrk="1" latinLnBrk="0" hangingPunct="1">
        <a:lnSpc>
          <a:spcPct val="100000"/>
        </a:lnSpc>
        <a:spcBef>
          <a:spcPts val="500"/>
        </a:spcBef>
        <a:buClr>
          <a:schemeClr val="accent1"/>
        </a:buClr>
        <a:buFont typeface="Arial" panose="020B0500000000000000" pitchFamily="34" charset="0"/>
        <a:buChar char="•"/>
        <a:defRPr sz="2000" kern="1200">
          <a:solidFill>
            <a:schemeClr val="tx1"/>
          </a:solidFill>
          <a:latin typeface="Trebuchet MS" panose="020B0603020202020204" pitchFamily="34" charset="0"/>
          <a:ea typeface="+mn-ea"/>
          <a:cs typeface="+mn-cs"/>
        </a:defRPr>
      </a:lvl3pPr>
      <a:lvl4pPr marL="1079500" indent="-358775" algn="l" defTabSz="914400" rtl="0" eaLnBrk="1" latinLnBrk="0" hangingPunct="1">
        <a:lnSpc>
          <a:spcPct val="100000"/>
        </a:lnSpc>
        <a:spcBef>
          <a:spcPts val="500"/>
        </a:spcBef>
        <a:buClr>
          <a:schemeClr val="accent1"/>
        </a:buClr>
        <a:buFont typeface="Arial" panose="020B0500000000000000" pitchFamily="34" charset="0"/>
        <a:buChar char="•"/>
        <a:tabLst/>
        <a:defRPr sz="2000" kern="1200">
          <a:solidFill>
            <a:schemeClr val="tx1"/>
          </a:solidFill>
          <a:latin typeface="Trebuchet MS" panose="020B0603020202020204" pitchFamily="34" charset="0"/>
          <a:ea typeface="+mn-ea"/>
          <a:cs typeface="+mn-cs"/>
        </a:defRPr>
      </a:lvl4pPr>
      <a:lvl5pPr marL="1438275" indent="-360363" algn="l" defTabSz="914400" rtl="0" eaLnBrk="1" latinLnBrk="0" hangingPunct="1">
        <a:lnSpc>
          <a:spcPct val="100000"/>
        </a:lnSpc>
        <a:spcBef>
          <a:spcPts val="500"/>
        </a:spcBef>
        <a:buClr>
          <a:schemeClr val="accent1"/>
        </a:buClr>
        <a:buFont typeface="Arial" panose="020B0500000000000000" pitchFamily="34" charset="0"/>
        <a:buChar char="•"/>
        <a:defRPr sz="2000" kern="1200">
          <a:solidFill>
            <a:schemeClr val="tx1"/>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500000000000000"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500000000000000"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500000000000000"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500000000000000"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27">
          <p15:clr>
            <a:srgbClr val="F26B43"/>
          </p15:clr>
        </p15:guide>
        <p15:guide id="2" orient="horz" pos="682">
          <p15:clr>
            <a:srgbClr val="F26B43"/>
          </p15:clr>
        </p15:guide>
        <p15:guide id="3" pos="7452">
          <p15:clr>
            <a:srgbClr val="F26B43"/>
          </p15:clr>
        </p15:guide>
        <p15:guide id="4" pos="3723">
          <p15:clr>
            <a:srgbClr val="F26B43"/>
          </p15:clr>
        </p15:guide>
        <p15:guide id="5" pos="3954">
          <p15:clr>
            <a:srgbClr val="F26B43"/>
          </p15:clr>
        </p15:guide>
        <p15:guide id="6" pos="2712">
          <p15:clr>
            <a:srgbClr val="F26B43"/>
          </p15:clr>
        </p15:guide>
        <p15:guide id="7" pos="2482">
          <p15:clr>
            <a:srgbClr val="F26B43"/>
          </p15:clr>
        </p15:guide>
        <p15:guide id="8" pos="4968">
          <p15:clr>
            <a:srgbClr val="F26B43"/>
          </p15:clr>
        </p15:guide>
        <p15:guide id="9" pos="5198">
          <p15:clr>
            <a:srgbClr val="F26B43"/>
          </p15:clr>
        </p15:guide>
        <p15:guide id="10" pos="2091">
          <p15:clr>
            <a:srgbClr val="F26B43"/>
          </p15:clr>
        </p15:guide>
        <p15:guide id="11" pos="1862">
          <p15:clr>
            <a:srgbClr val="F26B43"/>
          </p15:clr>
        </p15:guide>
        <p15:guide id="12" pos="5589">
          <p15:clr>
            <a:srgbClr val="F26B43"/>
          </p15:clr>
        </p15:guide>
        <p15:guide id="13" pos="5817">
          <p15:clr>
            <a:srgbClr val="F26B43"/>
          </p15:clr>
        </p15:guide>
        <p15:guide id="14" orient="horz" pos="3978">
          <p15:clr>
            <a:srgbClr val="F26B43"/>
          </p15:clr>
        </p15:guide>
        <p15:guide id="15" orient="horz" pos="90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1524000" y="3848099"/>
            <a:ext cx="9144000" cy="2466975"/>
          </a:xfrm>
        </p:spPr>
        <p:txBody>
          <a:bodyPr/>
          <a:lstStyle/>
          <a:p>
            <a:r>
              <a:rPr lang="ru-RU" dirty="0" smtClean="0"/>
              <a:t>закупка продуктов питания для учреждений социальной сферы</a:t>
            </a:r>
            <a:endParaRPr lang="ru-RU" dirty="0"/>
          </a:p>
        </p:txBody>
      </p:sp>
    </p:spTree>
    <p:extLst>
      <p:ext uri="{BB962C8B-B14F-4D97-AF65-F5344CB8AC3E}">
        <p14:creationId xmlns:p14="http://schemas.microsoft.com/office/powerpoint/2010/main" val="210292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bwMode="auto">
          <a:xfrm>
            <a:off x="3293538" y="331791"/>
            <a:ext cx="846709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t" anchorCtr="0" compatLnSpc="1">
            <a:prstTxWarp prst="textNoShape">
              <a:avLst/>
            </a:prstTxWarp>
          </a:bodyPr>
          <a:lstStyle>
            <a:lvl1pPr algn="r" defTabSz="914400" eaLnBrk="1" hangingPunct="1">
              <a:lnSpc>
                <a:spcPct val="90000"/>
              </a:lnSpc>
              <a:buClr>
                <a:srgbClr val="000000"/>
              </a:buClr>
              <a:buSzPct val="100000"/>
              <a:buFont typeface="Times New Roman" pitchFamily="18" charset="0"/>
              <a:defRPr sz="2000" b="1" cap="all">
                <a:solidFill>
                  <a:srgbClr val="E4465A"/>
                </a:solidFill>
                <a:latin typeface="Aria"/>
                <a:ea typeface="Arial Unicode MS" pitchFamily="34" charset="-128"/>
                <a:cs typeface="Arial" panose="020B0604020202020204" pitchFamily="34" charset="0"/>
              </a:defRPr>
            </a:lvl1pPr>
            <a:lvl2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2pPr>
            <a:lvl3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3pPr>
            <a:lvl4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4pPr>
            <a:lvl5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9pPr>
          </a:lstStyle>
          <a:p>
            <a:pPr fontAlgn="base">
              <a:spcBef>
                <a:spcPct val="0"/>
              </a:spcBef>
              <a:spcAft>
                <a:spcPct val="0"/>
              </a:spcAft>
            </a:pPr>
            <a:endParaRPr lang="ru-RU" altLang="ru-RU" dirty="0"/>
          </a:p>
        </p:txBody>
      </p:sp>
      <p:sp>
        <p:nvSpPr>
          <p:cNvPr id="10" name="Заголовок 2"/>
          <p:cNvSpPr txBox="1">
            <a:spLocks/>
          </p:cNvSpPr>
          <p:nvPr/>
        </p:nvSpPr>
        <p:spPr>
          <a:xfrm>
            <a:off x="1979085" y="2332900"/>
            <a:ext cx="8270696" cy="1080860"/>
          </a:xfrm>
          <a:prstGeom prst="rect">
            <a:avLst/>
          </a:prstGeom>
        </p:spPr>
        <p:txBody>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r>
              <a:rPr lang="ru-RU" sz="4000" dirty="0" smtClean="0"/>
              <a:t>Стадия 2. приемка и экспертиза</a:t>
            </a:r>
          </a:p>
          <a:p>
            <a:r>
              <a:rPr lang="ru-RU" sz="4000" dirty="0" smtClean="0"/>
              <a:t>Этап 2: проверяем упаковку и комплектность</a:t>
            </a:r>
            <a:endParaRPr lang="ru-RU" sz="4000" dirty="0"/>
          </a:p>
        </p:txBody>
      </p:sp>
    </p:spTree>
    <p:extLst>
      <p:ext uri="{BB962C8B-B14F-4D97-AF65-F5344CB8AC3E}">
        <p14:creationId xmlns:p14="http://schemas.microsoft.com/office/powerpoint/2010/main" val="262513135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1655124"/>
            <a:ext cx="4587240" cy="341458"/>
          </a:xfrm>
          <a:prstGeom prst="rect">
            <a:avLst/>
          </a:prstGeom>
          <a:solidFill>
            <a:srgbClr val="DBE1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0" name="Стрелка: пятиугольник 6"/>
          <p:cNvSpPr/>
          <p:nvPr/>
        </p:nvSpPr>
        <p:spPr>
          <a:xfrm rot="5400000">
            <a:off x="-32043" y="1138854"/>
            <a:ext cx="1604862" cy="820057"/>
          </a:xfrm>
          <a:prstGeom prst="homePlate">
            <a:avLst>
              <a:gd name="adj" fmla="val 17496"/>
            </a:avLst>
          </a:prstGeom>
          <a:solidFill>
            <a:srgbClr val="E44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 name="Заголовок 3"/>
          <p:cNvSpPr>
            <a:spLocks noGrp="1"/>
          </p:cNvSpPr>
          <p:nvPr>
            <p:ph type="title"/>
          </p:nvPr>
        </p:nvSpPr>
        <p:spPr/>
        <p:txBody>
          <a:bodyPr>
            <a:normAutofit/>
          </a:bodyPr>
          <a:lstStyle/>
          <a:p>
            <a:r>
              <a:rPr lang="ru-RU" altLang="ru-RU" dirty="0" smtClean="0">
                <a:cs typeface="Segoe UI" panose="020B0502040204020203" pitchFamily="34" charset="0"/>
              </a:rPr>
              <a:t>Упаковка и комплектность</a:t>
            </a:r>
            <a:endParaRPr lang="ru-RU" altLang="ru-RU" dirty="0">
              <a:latin typeface="Segoe UI" panose="020B0502040204020203" pitchFamily="34" charset="0"/>
              <a:cs typeface="Segoe UI" panose="020B0502040204020203" pitchFamily="34" charset="0"/>
            </a:endParaRPr>
          </a:p>
        </p:txBody>
      </p:sp>
      <p:sp>
        <p:nvSpPr>
          <p:cNvPr id="2" name="Прямоугольник 1"/>
          <p:cNvSpPr/>
          <p:nvPr/>
        </p:nvSpPr>
        <p:spPr>
          <a:xfrm>
            <a:off x="1413797" y="2351314"/>
            <a:ext cx="10342773" cy="3077766"/>
          </a:xfrm>
          <a:prstGeom prst="rect">
            <a:avLst/>
          </a:prstGeom>
        </p:spPr>
        <p:txBody>
          <a:bodyPr wrap="square">
            <a:spAutoFit/>
          </a:bodyPr>
          <a:lstStyle/>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Целостность упаковки производителя не должна быть нарушена</a:t>
            </a:r>
            <a:r>
              <a:rPr lang="en-US" sz="1600" dirty="0">
                <a:solidFill>
                  <a:srgbClr val="444444"/>
                </a:solidFill>
                <a:latin typeface="Segoe UI" panose="020B0502040204020203" pitchFamily="34" charset="0"/>
                <a:cs typeface="Segoe UI" panose="020B0502040204020203" pitchFamily="34" charset="0"/>
              </a:rPr>
              <a:t>;</a:t>
            </a:r>
            <a:endParaRPr lang="ru-RU" sz="1600" dirty="0" smtClean="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Маркировочный ярлык о соответствии ТР ТС должен быть в наличии, объем информации на упаковке должен соответствовать требованиям П.4.1, 4.2 ТР ТС </a:t>
            </a:r>
            <a:r>
              <a:rPr lang="en-US" sz="1600" dirty="0" smtClean="0">
                <a:solidFill>
                  <a:srgbClr val="444444"/>
                </a:solidFill>
                <a:latin typeface="Segoe UI" panose="020B0502040204020203" pitchFamily="34" charset="0"/>
                <a:cs typeface="Segoe UI" panose="020B0502040204020203" pitchFamily="34" charset="0"/>
              </a:rPr>
              <a:t>022/2011;</a:t>
            </a:r>
            <a:endParaRPr lang="ru-RU" sz="1600" dirty="0" smtClean="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Срок годности, указанный на упаковке, должен соответствовать требованиям контракта</a:t>
            </a:r>
            <a:r>
              <a:rPr lang="en-US" sz="1600" dirty="0" smtClean="0">
                <a:solidFill>
                  <a:srgbClr val="444444"/>
                </a:solidFill>
                <a:latin typeface="Segoe UI" panose="020B0502040204020203" pitchFamily="34" charset="0"/>
                <a:cs typeface="Segoe UI" panose="020B0502040204020203" pitchFamily="34" charset="0"/>
              </a:rPr>
              <a:t>;</a:t>
            </a: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У товара не должно быть очевидных на данном этапе признаков порчи: гнилостный запах, вздутость консервных банок и т.п.</a:t>
            </a:r>
            <a:r>
              <a:rPr lang="en-US" sz="1600" dirty="0" smtClean="0">
                <a:solidFill>
                  <a:srgbClr val="444444"/>
                </a:solidFill>
                <a:latin typeface="Segoe UI" panose="020B0502040204020203" pitchFamily="34" charset="0"/>
                <a:cs typeface="Segoe UI" panose="020B0502040204020203" pitchFamily="34" charset="0"/>
              </a:rPr>
              <a:t>;</a:t>
            </a: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Сопроводительные документы должны быть представлены в полном объеме, нужного типа, информация в документе и на упаковке должны соответствовать друг другу</a:t>
            </a:r>
            <a:r>
              <a:rPr lang="ru-RU" sz="1600" dirty="0">
                <a:solidFill>
                  <a:srgbClr val="444444"/>
                </a:solidFill>
                <a:latin typeface="Segoe UI" panose="020B0502040204020203" pitchFamily="34" charset="0"/>
                <a:cs typeface="Segoe UI" panose="020B0502040204020203" pitchFamily="34" charset="0"/>
              </a:rPr>
              <a:t>.</a:t>
            </a:r>
            <a:endParaRPr lang="ru-RU" sz="1600" dirty="0" smtClean="0">
              <a:solidFill>
                <a:srgbClr val="444444"/>
              </a:solidFill>
              <a:latin typeface="Segoe UI" panose="020B0502040204020203" pitchFamily="34" charset="0"/>
              <a:cs typeface="Segoe UI" panose="020B0502040204020203" pitchFamily="34" charset="0"/>
            </a:endParaRPr>
          </a:p>
          <a:p>
            <a:pPr algn="just" defTabSz="447675">
              <a:spcBef>
                <a:spcPts val="1200"/>
              </a:spcBef>
              <a:buClr>
                <a:srgbClr val="E4465A"/>
              </a:buClr>
              <a:buSzPct val="120000"/>
            </a:pPr>
            <a:endParaRPr lang="ru-RU" sz="1600" dirty="0" smtClean="0">
              <a:solidFill>
                <a:srgbClr val="444444"/>
              </a:solidFill>
              <a:latin typeface="Segoe UI" panose="020B0502040204020203" pitchFamily="34" charset="0"/>
              <a:cs typeface="Segoe UI" panose="020B0502040204020203" pitchFamily="34" charset="0"/>
            </a:endParaRPr>
          </a:p>
        </p:txBody>
      </p:sp>
      <p:sp>
        <p:nvSpPr>
          <p:cNvPr id="9" name="Freeform 37"/>
          <p:cNvSpPr>
            <a:spLocks noEditPoints="1"/>
          </p:cNvSpPr>
          <p:nvPr/>
        </p:nvSpPr>
        <p:spPr bwMode="auto">
          <a:xfrm>
            <a:off x="541177" y="1586204"/>
            <a:ext cx="541336" cy="504531"/>
          </a:xfrm>
          <a:custGeom>
            <a:avLst/>
            <a:gdLst>
              <a:gd name="T0" fmla="*/ 2147483646 w 1251"/>
              <a:gd name="T1" fmla="*/ 2147483646 h 1038"/>
              <a:gd name="T2" fmla="*/ 2147483646 w 1251"/>
              <a:gd name="T3" fmla="*/ 2147483646 h 1038"/>
              <a:gd name="T4" fmla="*/ 2147483646 w 1251"/>
              <a:gd name="T5" fmla="*/ 2147483646 h 1038"/>
              <a:gd name="T6" fmla="*/ 2147483646 w 1251"/>
              <a:gd name="T7" fmla="*/ 2147483646 h 1038"/>
              <a:gd name="T8" fmla="*/ 2147483646 w 1251"/>
              <a:gd name="T9" fmla="*/ 2147483646 h 1038"/>
              <a:gd name="T10" fmla="*/ 2147483646 w 1251"/>
              <a:gd name="T11" fmla="*/ 2147483646 h 1038"/>
              <a:gd name="T12" fmla="*/ 2147483646 w 1251"/>
              <a:gd name="T13" fmla="*/ 2147483646 h 1038"/>
              <a:gd name="T14" fmla="*/ 2147483646 w 1251"/>
              <a:gd name="T15" fmla="*/ 2147483646 h 1038"/>
              <a:gd name="T16" fmla="*/ 2147483646 w 1251"/>
              <a:gd name="T17" fmla="*/ 2147483646 h 1038"/>
              <a:gd name="T18" fmla="*/ 2147483646 w 1251"/>
              <a:gd name="T19" fmla="*/ 2147483646 h 1038"/>
              <a:gd name="T20" fmla="*/ 2147483646 w 1251"/>
              <a:gd name="T21" fmla="*/ 2147483646 h 1038"/>
              <a:gd name="T22" fmla="*/ 2147483646 w 1251"/>
              <a:gd name="T23" fmla="*/ 2147483646 h 1038"/>
              <a:gd name="T24" fmla="*/ 2147483646 w 1251"/>
              <a:gd name="T25" fmla="*/ 2147483646 h 1038"/>
              <a:gd name="T26" fmla="*/ 2147483646 w 1251"/>
              <a:gd name="T27" fmla="*/ 2147483646 h 1038"/>
              <a:gd name="T28" fmla="*/ 2147483646 w 1251"/>
              <a:gd name="T29" fmla="*/ 2147483646 h 1038"/>
              <a:gd name="T30" fmla="*/ 2147483646 w 1251"/>
              <a:gd name="T31" fmla="*/ 2147483646 h 1038"/>
              <a:gd name="T32" fmla="*/ 2147483646 w 1251"/>
              <a:gd name="T33" fmla="*/ 2147483646 h 1038"/>
              <a:gd name="T34" fmla="*/ 2147483646 w 1251"/>
              <a:gd name="T35" fmla="*/ 2147483646 h 1038"/>
              <a:gd name="T36" fmla="*/ 2147483646 w 1251"/>
              <a:gd name="T37" fmla="*/ 2147483646 h 1038"/>
              <a:gd name="T38" fmla="*/ 0 w 1251"/>
              <a:gd name="T39" fmla="*/ 2147483646 h 1038"/>
              <a:gd name="T40" fmla="*/ 2147483646 w 1251"/>
              <a:gd name="T41" fmla="*/ 2147483646 h 1038"/>
              <a:gd name="T42" fmla="*/ 2147483646 w 1251"/>
              <a:gd name="T43" fmla="*/ 2147483646 h 1038"/>
              <a:gd name="T44" fmla="*/ 2147483646 w 1251"/>
              <a:gd name="T45" fmla="*/ 2147483646 h 1038"/>
              <a:gd name="T46" fmla="*/ 2147483646 w 1251"/>
              <a:gd name="T47" fmla="*/ 2147483646 h 1038"/>
              <a:gd name="T48" fmla="*/ 2147483646 w 1251"/>
              <a:gd name="T49" fmla="*/ 2147483646 h 1038"/>
              <a:gd name="T50" fmla="*/ 2147483646 w 1251"/>
              <a:gd name="T51" fmla="*/ 2147483646 h 1038"/>
              <a:gd name="T52" fmla="*/ 2147483646 w 1251"/>
              <a:gd name="T53" fmla="*/ 2147483646 h 1038"/>
              <a:gd name="T54" fmla="*/ 2147483646 w 1251"/>
              <a:gd name="T55" fmla="*/ 2147483646 h 1038"/>
              <a:gd name="T56" fmla="*/ 2147483646 w 1251"/>
              <a:gd name="T57" fmla="*/ 2147483646 h 1038"/>
              <a:gd name="T58" fmla="*/ 2147483646 w 1251"/>
              <a:gd name="T59" fmla="*/ 2147483646 h 1038"/>
              <a:gd name="T60" fmla="*/ 2147483646 w 1251"/>
              <a:gd name="T61" fmla="*/ 2147483646 h 1038"/>
              <a:gd name="T62" fmla="*/ 2147483646 w 1251"/>
              <a:gd name="T63" fmla="*/ 2147483646 h 1038"/>
              <a:gd name="T64" fmla="*/ 2147483646 w 1251"/>
              <a:gd name="T65" fmla="*/ 2147483646 h 1038"/>
              <a:gd name="T66" fmla="*/ 2147483646 w 1251"/>
              <a:gd name="T67" fmla="*/ 2147483646 h 1038"/>
              <a:gd name="T68" fmla="*/ 2147483646 w 1251"/>
              <a:gd name="T69" fmla="*/ 2147483646 h 1038"/>
              <a:gd name="T70" fmla="*/ 2147483646 w 1251"/>
              <a:gd name="T71" fmla="*/ 2147483646 h 1038"/>
              <a:gd name="T72" fmla="*/ 2147483646 w 1251"/>
              <a:gd name="T73" fmla="*/ 2147483646 h 1038"/>
              <a:gd name="T74" fmla="*/ 2147483646 w 1251"/>
              <a:gd name="T75" fmla="*/ 2147483646 h 1038"/>
              <a:gd name="T76" fmla="*/ 2147483646 w 1251"/>
              <a:gd name="T77" fmla="*/ 2147483646 h 1038"/>
              <a:gd name="T78" fmla="*/ 2147483646 w 1251"/>
              <a:gd name="T79" fmla="*/ 2147483646 h 1038"/>
              <a:gd name="T80" fmla="*/ 2147483646 w 1251"/>
              <a:gd name="T81" fmla="*/ 2147483646 h 1038"/>
              <a:gd name="T82" fmla="*/ 2147483646 w 1251"/>
              <a:gd name="T83" fmla="*/ 2147483646 h 1038"/>
              <a:gd name="T84" fmla="*/ 2147483646 w 1251"/>
              <a:gd name="T85" fmla="*/ 2147483646 h 1038"/>
              <a:gd name="T86" fmla="*/ 2147483646 w 1251"/>
              <a:gd name="T87" fmla="*/ 2147483646 h 1038"/>
              <a:gd name="T88" fmla="*/ 2147483646 w 1251"/>
              <a:gd name="T89" fmla="*/ 2147483646 h 1038"/>
              <a:gd name="T90" fmla="*/ 2147483646 w 1251"/>
              <a:gd name="T91" fmla="*/ 2147483646 h 1038"/>
              <a:gd name="T92" fmla="*/ 2147483646 w 1251"/>
              <a:gd name="T93" fmla="*/ 2147483646 h 1038"/>
              <a:gd name="T94" fmla="*/ 2147483646 w 1251"/>
              <a:gd name="T95" fmla="*/ 2147483646 h 1038"/>
              <a:gd name="T96" fmla="*/ 2147483646 w 1251"/>
              <a:gd name="T97" fmla="*/ 2147483646 h 1038"/>
              <a:gd name="T98" fmla="*/ 2147483646 w 1251"/>
              <a:gd name="T99" fmla="*/ 2147483646 h 1038"/>
              <a:gd name="T100" fmla="*/ 2147483646 w 1251"/>
              <a:gd name="T101" fmla="*/ 2147483646 h 1038"/>
              <a:gd name="T102" fmla="*/ 2147483646 w 1251"/>
              <a:gd name="T103" fmla="*/ 2147483646 h 1038"/>
              <a:gd name="T104" fmla="*/ 2147483646 w 1251"/>
              <a:gd name="T105" fmla="*/ 2147483646 h 1038"/>
              <a:gd name="T106" fmla="*/ 2147483646 w 1251"/>
              <a:gd name="T107" fmla="*/ 2147483646 h 1038"/>
              <a:gd name="T108" fmla="*/ 2147483646 w 1251"/>
              <a:gd name="T109" fmla="*/ 2147483646 h 1038"/>
              <a:gd name="T110" fmla="*/ 2147483646 w 1251"/>
              <a:gd name="T111" fmla="*/ 2147483646 h 1038"/>
              <a:gd name="T112" fmla="*/ 2147483646 w 1251"/>
              <a:gd name="T113" fmla="*/ 2147483646 h 1038"/>
              <a:gd name="T114" fmla="*/ 2147483646 w 1251"/>
              <a:gd name="T115" fmla="*/ 2147483646 h 1038"/>
              <a:gd name="T116" fmla="*/ 2147483646 w 1251"/>
              <a:gd name="T117" fmla="*/ 2147483646 h 10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1" h="1038">
                <a:moveTo>
                  <a:pt x="1114" y="9"/>
                </a:moveTo>
                <a:lnTo>
                  <a:pt x="1242" y="144"/>
                </a:lnTo>
                <a:lnTo>
                  <a:pt x="1246" y="149"/>
                </a:lnTo>
                <a:lnTo>
                  <a:pt x="1249" y="155"/>
                </a:lnTo>
                <a:lnTo>
                  <a:pt x="1251" y="161"/>
                </a:lnTo>
                <a:lnTo>
                  <a:pt x="1251" y="167"/>
                </a:lnTo>
                <a:lnTo>
                  <a:pt x="1251" y="173"/>
                </a:lnTo>
                <a:lnTo>
                  <a:pt x="1249" y="180"/>
                </a:lnTo>
                <a:lnTo>
                  <a:pt x="1246" y="185"/>
                </a:lnTo>
                <a:lnTo>
                  <a:pt x="1243" y="190"/>
                </a:lnTo>
                <a:lnTo>
                  <a:pt x="745" y="801"/>
                </a:lnTo>
                <a:lnTo>
                  <a:pt x="742" y="805"/>
                </a:lnTo>
                <a:lnTo>
                  <a:pt x="738" y="808"/>
                </a:lnTo>
                <a:lnTo>
                  <a:pt x="734" y="810"/>
                </a:lnTo>
                <a:lnTo>
                  <a:pt x="730" y="811"/>
                </a:lnTo>
                <a:lnTo>
                  <a:pt x="550" y="873"/>
                </a:lnTo>
                <a:lnTo>
                  <a:pt x="544" y="874"/>
                </a:lnTo>
                <a:lnTo>
                  <a:pt x="538" y="874"/>
                </a:lnTo>
                <a:lnTo>
                  <a:pt x="533" y="873"/>
                </a:lnTo>
                <a:lnTo>
                  <a:pt x="526" y="871"/>
                </a:lnTo>
                <a:lnTo>
                  <a:pt x="522" y="867"/>
                </a:lnTo>
                <a:lnTo>
                  <a:pt x="517" y="863"/>
                </a:lnTo>
                <a:lnTo>
                  <a:pt x="514" y="857"/>
                </a:lnTo>
                <a:lnTo>
                  <a:pt x="512" y="851"/>
                </a:lnTo>
                <a:lnTo>
                  <a:pt x="510" y="844"/>
                </a:lnTo>
                <a:lnTo>
                  <a:pt x="511" y="836"/>
                </a:lnTo>
                <a:lnTo>
                  <a:pt x="535" y="645"/>
                </a:lnTo>
                <a:lnTo>
                  <a:pt x="536" y="640"/>
                </a:lnTo>
                <a:lnTo>
                  <a:pt x="537" y="635"/>
                </a:lnTo>
                <a:lnTo>
                  <a:pt x="539" y="630"/>
                </a:lnTo>
                <a:lnTo>
                  <a:pt x="542" y="627"/>
                </a:lnTo>
                <a:lnTo>
                  <a:pt x="1069" y="10"/>
                </a:lnTo>
                <a:lnTo>
                  <a:pt x="1073" y="6"/>
                </a:lnTo>
                <a:lnTo>
                  <a:pt x="1078" y="3"/>
                </a:lnTo>
                <a:lnTo>
                  <a:pt x="1085" y="1"/>
                </a:lnTo>
                <a:lnTo>
                  <a:pt x="1090" y="0"/>
                </a:lnTo>
                <a:lnTo>
                  <a:pt x="1096" y="0"/>
                </a:lnTo>
                <a:lnTo>
                  <a:pt x="1102" y="2"/>
                </a:lnTo>
                <a:lnTo>
                  <a:pt x="1108" y="4"/>
                </a:lnTo>
                <a:lnTo>
                  <a:pt x="1113" y="8"/>
                </a:lnTo>
                <a:lnTo>
                  <a:pt x="1113" y="9"/>
                </a:lnTo>
                <a:lnTo>
                  <a:pt x="1114" y="9"/>
                </a:lnTo>
                <a:close/>
                <a:moveTo>
                  <a:pt x="788" y="58"/>
                </a:moveTo>
                <a:lnTo>
                  <a:pt x="794" y="58"/>
                </a:lnTo>
                <a:lnTo>
                  <a:pt x="799" y="61"/>
                </a:lnTo>
                <a:lnTo>
                  <a:pt x="804" y="64"/>
                </a:lnTo>
                <a:lnTo>
                  <a:pt x="810" y="68"/>
                </a:lnTo>
                <a:lnTo>
                  <a:pt x="813" y="73"/>
                </a:lnTo>
                <a:lnTo>
                  <a:pt x="816" y="78"/>
                </a:lnTo>
                <a:lnTo>
                  <a:pt x="818" y="85"/>
                </a:lnTo>
                <a:lnTo>
                  <a:pt x="819" y="91"/>
                </a:lnTo>
                <a:lnTo>
                  <a:pt x="818" y="98"/>
                </a:lnTo>
                <a:lnTo>
                  <a:pt x="816" y="104"/>
                </a:lnTo>
                <a:lnTo>
                  <a:pt x="813" y="110"/>
                </a:lnTo>
                <a:lnTo>
                  <a:pt x="810" y="115"/>
                </a:lnTo>
                <a:lnTo>
                  <a:pt x="804" y="118"/>
                </a:lnTo>
                <a:lnTo>
                  <a:pt x="799" y="121"/>
                </a:lnTo>
                <a:lnTo>
                  <a:pt x="794" y="123"/>
                </a:lnTo>
                <a:lnTo>
                  <a:pt x="788" y="124"/>
                </a:lnTo>
                <a:lnTo>
                  <a:pt x="63" y="124"/>
                </a:lnTo>
                <a:lnTo>
                  <a:pt x="63" y="972"/>
                </a:lnTo>
                <a:lnTo>
                  <a:pt x="937" y="972"/>
                </a:lnTo>
                <a:lnTo>
                  <a:pt x="937" y="683"/>
                </a:lnTo>
                <a:lnTo>
                  <a:pt x="938" y="676"/>
                </a:lnTo>
                <a:lnTo>
                  <a:pt x="939" y="670"/>
                </a:lnTo>
                <a:lnTo>
                  <a:pt x="942" y="665"/>
                </a:lnTo>
                <a:lnTo>
                  <a:pt x="947" y="660"/>
                </a:lnTo>
                <a:lnTo>
                  <a:pt x="951" y="656"/>
                </a:lnTo>
                <a:lnTo>
                  <a:pt x="956" y="652"/>
                </a:lnTo>
                <a:lnTo>
                  <a:pt x="962" y="650"/>
                </a:lnTo>
                <a:lnTo>
                  <a:pt x="969" y="650"/>
                </a:lnTo>
                <a:lnTo>
                  <a:pt x="975" y="650"/>
                </a:lnTo>
                <a:lnTo>
                  <a:pt x="981" y="652"/>
                </a:lnTo>
                <a:lnTo>
                  <a:pt x="986" y="656"/>
                </a:lnTo>
                <a:lnTo>
                  <a:pt x="991" y="660"/>
                </a:lnTo>
                <a:lnTo>
                  <a:pt x="995" y="665"/>
                </a:lnTo>
                <a:lnTo>
                  <a:pt x="998" y="670"/>
                </a:lnTo>
                <a:lnTo>
                  <a:pt x="999" y="676"/>
                </a:lnTo>
                <a:lnTo>
                  <a:pt x="1000" y="683"/>
                </a:lnTo>
                <a:lnTo>
                  <a:pt x="1000" y="1006"/>
                </a:lnTo>
                <a:lnTo>
                  <a:pt x="999" y="1012"/>
                </a:lnTo>
                <a:lnTo>
                  <a:pt x="998" y="1018"/>
                </a:lnTo>
                <a:lnTo>
                  <a:pt x="995" y="1024"/>
                </a:lnTo>
                <a:lnTo>
                  <a:pt x="991" y="1029"/>
                </a:lnTo>
                <a:lnTo>
                  <a:pt x="986" y="1033"/>
                </a:lnTo>
                <a:lnTo>
                  <a:pt x="981" y="1036"/>
                </a:lnTo>
                <a:lnTo>
                  <a:pt x="975" y="1038"/>
                </a:lnTo>
                <a:lnTo>
                  <a:pt x="969" y="1038"/>
                </a:lnTo>
                <a:lnTo>
                  <a:pt x="32" y="1038"/>
                </a:lnTo>
                <a:lnTo>
                  <a:pt x="25" y="1038"/>
                </a:lnTo>
                <a:lnTo>
                  <a:pt x="20" y="1036"/>
                </a:lnTo>
                <a:lnTo>
                  <a:pt x="14" y="1033"/>
                </a:lnTo>
                <a:lnTo>
                  <a:pt x="10" y="1029"/>
                </a:lnTo>
                <a:lnTo>
                  <a:pt x="6" y="1024"/>
                </a:lnTo>
                <a:lnTo>
                  <a:pt x="3" y="1018"/>
                </a:lnTo>
                <a:lnTo>
                  <a:pt x="1" y="1012"/>
                </a:lnTo>
                <a:lnTo>
                  <a:pt x="0" y="1006"/>
                </a:lnTo>
                <a:lnTo>
                  <a:pt x="0" y="91"/>
                </a:lnTo>
                <a:lnTo>
                  <a:pt x="1" y="85"/>
                </a:lnTo>
                <a:lnTo>
                  <a:pt x="3" y="78"/>
                </a:lnTo>
                <a:lnTo>
                  <a:pt x="6" y="73"/>
                </a:lnTo>
                <a:lnTo>
                  <a:pt x="10" y="68"/>
                </a:lnTo>
                <a:lnTo>
                  <a:pt x="14" y="64"/>
                </a:lnTo>
                <a:lnTo>
                  <a:pt x="20" y="61"/>
                </a:lnTo>
                <a:lnTo>
                  <a:pt x="25" y="58"/>
                </a:lnTo>
                <a:lnTo>
                  <a:pt x="32" y="58"/>
                </a:lnTo>
                <a:lnTo>
                  <a:pt x="788" y="58"/>
                </a:lnTo>
                <a:close/>
                <a:moveTo>
                  <a:pt x="140" y="269"/>
                </a:moveTo>
                <a:lnTo>
                  <a:pt x="133" y="269"/>
                </a:lnTo>
                <a:lnTo>
                  <a:pt x="128" y="267"/>
                </a:lnTo>
                <a:lnTo>
                  <a:pt x="123" y="263"/>
                </a:lnTo>
                <a:lnTo>
                  <a:pt x="117" y="259"/>
                </a:lnTo>
                <a:lnTo>
                  <a:pt x="114" y="255"/>
                </a:lnTo>
                <a:lnTo>
                  <a:pt x="111" y="249"/>
                </a:lnTo>
                <a:lnTo>
                  <a:pt x="109" y="242"/>
                </a:lnTo>
                <a:lnTo>
                  <a:pt x="109" y="236"/>
                </a:lnTo>
                <a:lnTo>
                  <a:pt x="109" y="230"/>
                </a:lnTo>
                <a:lnTo>
                  <a:pt x="111" y="224"/>
                </a:lnTo>
                <a:lnTo>
                  <a:pt x="114" y="217"/>
                </a:lnTo>
                <a:lnTo>
                  <a:pt x="117" y="213"/>
                </a:lnTo>
                <a:lnTo>
                  <a:pt x="123" y="209"/>
                </a:lnTo>
                <a:lnTo>
                  <a:pt x="128" y="206"/>
                </a:lnTo>
                <a:lnTo>
                  <a:pt x="133" y="204"/>
                </a:lnTo>
                <a:lnTo>
                  <a:pt x="140" y="203"/>
                </a:lnTo>
                <a:lnTo>
                  <a:pt x="561" y="203"/>
                </a:lnTo>
                <a:lnTo>
                  <a:pt x="567" y="204"/>
                </a:lnTo>
                <a:lnTo>
                  <a:pt x="573" y="206"/>
                </a:lnTo>
                <a:lnTo>
                  <a:pt x="579" y="209"/>
                </a:lnTo>
                <a:lnTo>
                  <a:pt x="583" y="213"/>
                </a:lnTo>
                <a:lnTo>
                  <a:pt x="587" y="217"/>
                </a:lnTo>
                <a:lnTo>
                  <a:pt x="589" y="224"/>
                </a:lnTo>
                <a:lnTo>
                  <a:pt x="591" y="230"/>
                </a:lnTo>
                <a:lnTo>
                  <a:pt x="592" y="236"/>
                </a:lnTo>
                <a:lnTo>
                  <a:pt x="591" y="242"/>
                </a:lnTo>
                <a:lnTo>
                  <a:pt x="589" y="249"/>
                </a:lnTo>
                <a:lnTo>
                  <a:pt x="587" y="255"/>
                </a:lnTo>
                <a:lnTo>
                  <a:pt x="583" y="259"/>
                </a:lnTo>
                <a:lnTo>
                  <a:pt x="579" y="263"/>
                </a:lnTo>
                <a:lnTo>
                  <a:pt x="573" y="267"/>
                </a:lnTo>
                <a:lnTo>
                  <a:pt x="567" y="269"/>
                </a:lnTo>
                <a:lnTo>
                  <a:pt x="561" y="269"/>
                </a:lnTo>
                <a:lnTo>
                  <a:pt x="140" y="269"/>
                </a:lnTo>
                <a:close/>
                <a:moveTo>
                  <a:pt x="140" y="424"/>
                </a:moveTo>
                <a:lnTo>
                  <a:pt x="133" y="424"/>
                </a:lnTo>
                <a:lnTo>
                  <a:pt x="128" y="422"/>
                </a:lnTo>
                <a:lnTo>
                  <a:pt x="123" y="419"/>
                </a:lnTo>
                <a:lnTo>
                  <a:pt x="117" y="415"/>
                </a:lnTo>
                <a:lnTo>
                  <a:pt x="114" y="410"/>
                </a:lnTo>
                <a:lnTo>
                  <a:pt x="111" y="405"/>
                </a:lnTo>
                <a:lnTo>
                  <a:pt x="109" y="398"/>
                </a:lnTo>
                <a:lnTo>
                  <a:pt x="109" y="392"/>
                </a:lnTo>
                <a:lnTo>
                  <a:pt x="109" y="385"/>
                </a:lnTo>
                <a:lnTo>
                  <a:pt x="111" y="378"/>
                </a:lnTo>
                <a:lnTo>
                  <a:pt x="114" y="373"/>
                </a:lnTo>
                <a:lnTo>
                  <a:pt x="117" y="368"/>
                </a:lnTo>
                <a:lnTo>
                  <a:pt x="123" y="365"/>
                </a:lnTo>
                <a:lnTo>
                  <a:pt x="128" y="362"/>
                </a:lnTo>
                <a:lnTo>
                  <a:pt x="133" y="360"/>
                </a:lnTo>
                <a:lnTo>
                  <a:pt x="140" y="359"/>
                </a:lnTo>
                <a:lnTo>
                  <a:pt x="327" y="359"/>
                </a:lnTo>
                <a:lnTo>
                  <a:pt x="333" y="360"/>
                </a:lnTo>
                <a:lnTo>
                  <a:pt x="339" y="362"/>
                </a:lnTo>
                <a:lnTo>
                  <a:pt x="344" y="365"/>
                </a:lnTo>
                <a:lnTo>
                  <a:pt x="350" y="368"/>
                </a:lnTo>
                <a:lnTo>
                  <a:pt x="353" y="373"/>
                </a:lnTo>
                <a:lnTo>
                  <a:pt x="356" y="378"/>
                </a:lnTo>
                <a:lnTo>
                  <a:pt x="358" y="385"/>
                </a:lnTo>
                <a:lnTo>
                  <a:pt x="358" y="392"/>
                </a:lnTo>
                <a:lnTo>
                  <a:pt x="358" y="398"/>
                </a:lnTo>
                <a:lnTo>
                  <a:pt x="356" y="405"/>
                </a:lnTo>
                <a:lnTo>
                  <a:pt x="353" y="410"/>
                </a:lnTo>
                <a:lnTo>
                  <a:pt x="350" y="415"/>
                </a:lnTo>
                <a:lnTo>
                  <a:pt x="344" y="419"/>
                </a:lnTo>
                <a:lnTo>
                  <a:pt x="339" y="422"/>
                </a:lnTo>
                <a:lnTo>
                  <a:pt x="333" y="424"/>
                </a:lnTo>
                <a:lnTo>
                  <a:pt x="327" y="424"/>
                </a:lnTo>
                <a:lnTo>
                  <a:pt x="140" y="424"/>
                </a:lnTo>
                <a:close/>
                <a:moveTo>
                  <a:pt x="140" y="581"/>
                </a:moveTo>
                <a:lnTo>
                  <a:pt x="133" y="580"/>
                </a:lnTo>
                <a:lnTo>
                  <a:pt x="128" y="579"/>
                </a:lnTo>
                <a:lnTo>
                  <a:pt x="123" y="576"/>
                </a:lnTo>
                <a:lnTo>
                  <a:pt x="117" y="572"/>
                </a:lnTo>
                <a:lnTo>
                  <a:pt x="114" y="567"/>
                </a:lnTo>
                <a:lnTo>
                  <a:pt x="111" y="561"/>
                </a:lnTo>
                <a:lnTo>
                  <a:pt x="109" y="555"/>
                </a:lnTo>
                <a:lnTo>
                  <a:pt x="109" y="549"/>
                </a:lnTo>
                <a:lnTo>
                  <a:pt x="109" y="542"/>
                </a:lnTo>
                <a:lnTo>
                  <a:pt x="111" y="535"/>
                </a:lnTo>
                <a:lnTo>
                  <a:pt x="114" y="530"/>
                </a:lnTo>
                <a:lnTo>
                  <a:pt x="117" y="525"/>
                </a:lnTo>
                <a:lnTo>
                  <a:pt x="123" y="522"/>
                </a:lnTo>
                <a:lnTo>
                  <a:pt x="128" y="519"/>
                </a:lnTo>
                <a:lnTo>
                  <a:pt x="133" y="516"/>
                </a:lnTo>
                <a:lnTo>
                  <a:pt x="140" y="515"/>
                </a:lnTo>
                <a:lnTo>
                  <a:pt x="476" y="515"/>
                </a:lnTo>
                <a:lnTo>
                  <a:pt x="482" y="516"/>
                </a:lnTo>
                <a:lnTo>
                  <a:pt x="488" y="519"/>
                </a:lnTo>
                <a:lnTo>
                  <a:pt x="493" y="522"/>
                </a:lnTo>
                <a:lnTo>
                  <a:pt x="498" y="525"/>
                </a:lnTo>
                <a:lnTo>
                  <a:pt x="502" y="530"/>
                </a:lnTo>
                <a:lnTo>
                  <a:pt x="504" y="535"/>
                </a:lnTo>
                <a:lnTo>
                  <a:pt x="506" y="542"/>
                </a:lnTo>
                <a:lnTo>
                  <a:pt x="507" y="549"/>
                </a:lnTo>
                <a:lnTo>
                  <a:pt x="506" y="555"/>
                </a:lnTo>
                <a:lnTo>
                  <a:pt x="504" y="561"/>
                </a:lnTo>
                <a:lnTo>
                  <a:pt x="502" y="567"/>
                </a:lnTo>
                <a:lnTo>
                  <a:pt x="498" y="572"/>
                </a:lnTo>
                <a:lnTo>
                  <a:pt x="493" y="576"/>
                </a:lnTo>
                <a:lnTo>
                  <a:pt x="488" y="579"/>
                </a:lnTo>
                <a:lnTo>
                  <a:pt x="482" y="580"/>
                </a:lnTo>
                <a:lnTo>
                  <a:pt x="476" y="581"/>
                </a:lnTo>
                <a:lnTo>
                  <a:pt x="140" y="581"/>
                </a:lnTo>
                <a:close/>
                <a:moveTo>
                  <a:pt x="140" y="736"/>
                </a:moveTo>
                <a:lnTo>
                  <a:pt x="133" y="735"/>
                </a:lnTo>
                <a:lnTo>
                  <a:pt x="128" y="733"/>
                </a:lnTo>
                <a:lnTo>
                  <a:pt x="123" y="730"/>
                </a:lnTo>
                <a:lnTo>
                  <a:pt x="117" y="727"/>
                </a:lnTo>
                <a:lnTo>
                  <a:pt x="114" y="721"/>
                </a:lnTo>
                <a:lnTo>
                  <a:pt x="111" y="715"/>
                </a:lnTo>
                <a:lnTo>
                  <a:pt x="109" y="710"/>
                </a:lnTo>
                <a:lnTo>
                  <a:pt x="109" y="703"/>
                </a:lnTo>
                <a:lnTo>
                  <a:pt x="109" y="696"/>
                </a:lnTo>
                <a:lnTo>
                  <a:pt x="111" y="690"/>
                </a:lnTo>
                <a:lnTo>
                  <a:pt x="114" y="685"/>
                </a:lnTo>
                <a:lnTo>
                  <a:pt x="117" y="680"/>
                </a:lnTo>
                <a:lnTo>
                  <a:pt x="123" y="675"/>
                </a:lnTo>
                <a:lnTo>
                  <a:pt x="128" y="672"/>
                </a:lnTo>
                <a:lnTo>
                  <a:pt x="133" y="670"/>
                </a:lnTo>
                <a:lnTo>
                  <a:pt x="140" y="670"/>
                </a:lnTo>
                <a:lnTo>
                  <a:pt x="327" y="670"/>
                </a:lnTo>
                <a:lnTo>
                  <a:pt x="333" y="670"/>
                </a:lnTo>
                <a:lnTo>
                  <a:pt x="339" y="672"/>
                </a:lnTo>
                <a:lnTo>
                  <a:pt x="344" y="675"/>
                </a:lnTo>
                <a:lnTo>
                  <a:pt x="350" y="680"/>
                </a:lnTo>
                <a:lnTo>
                  <a:pt x="353" y="685"/>
                </a:lnTo>
                <a:lnTo>
                  <a:pt x="356" y="690"/>
                </a:lnTo>
                <a:lnTo>
                  <a:pt x="358" y="696"/>
                </a:lnTo>
                <a:lnTo>
                  <a:pt x="358" y="703"/>
                </a:lnTo>
                <a:lnTo>
                  <a:pt x="358" y="710"/>
                </a:lnTo>
                <a:lnTo>
                  <a:pt x="356" y="715"/>
                </a:lnTo>
                <a:lnTo>
                  <a:pt x="353" y="721"/>
                </a:lnTo>
                <a:lnTo>
                  <a:pt x="350" y="727"/>
                </a:lnTo>
                <a:lnTo>
                  <a:pt x="344" y="730"/>
                </a:lnTo>
                <a:lnTo>
                  <a:pt x="339" y="733"/>
                </a:lnTo>
                <a:lnTo>
                  <a:pt x="333" y="735"/>
                </a:lnTo>
                <a:lnTo>
                  <a:pt x="327" y="736"/>
                </a:lnTo>
                <a:lnTo>
                  <a:pt x="140" y="736"/>
                </a:lnTo>
                <a:close/>
                <a:moveTo>
                  <a:pt x="140" y="888"/>
                </a:moveTo>
                <a:lnTo>
                  <a:pt x="133" y="887"/>
                </a:lnTo>
                <a:lnTo>
                  <a:pt x="128" y="886"/>
                </a:lnTo>
                <a:lnTo>
                  <a:pt x="123" y="882"/>
                </a:lnTo>
                <a:lnTo>
                  <a:pt x="117" y="878"/>
                </a:lnTo>
                <a:lnTo>
                  <a:pt x="114" y="873"/>
                </a:lnTo>
                <a:lnTo>
                  <a:pt x="111" y="868"/>
                </a:lnTo>
                <a:lnTo>
                  <a:pt x="109" y="862"/>
                </a:lnTo>
                <a:lnTo>
                  <a:pt x="109" y="855"/>
                </a:lnTo>
                <a:lnTo>
                  <a:pt x="109" y="848"/>
                </a:lnTo>
                <a:lnTo>
                  <a:pt x="111" y="842"/>
                </a:lnTo>
                <a:lnTo>
                  <a:pt x="114" y="836"/>
                </a:lnTo>
                <a:lnTo>
                  <a:pt x="117" y="831"/>
                </a:lnTo>
                <a:lnTo>
                  <a:pt x="123" y="827"/>
                </a:lnTo>
                <a:lnTo>
                  <a:pt x="128" y="825"/>
                </a:lnTo>
                <a:lnTo>
                  <a:pt x="133" y="823"/>
                </a:lnTo>
                <a:lnTo>
                  <a:pt x="140" y="822"/>
                </a:lnTo>
                <a:lnTo>
                  <a:pt x="350" y="822"/>
                </a:lnTo>
                <a:lnTo>
                  <a:pt x="356" y="823"/>
                </a:lnTo>
                <a:lnTo>
                  <a:pt x="361" y="825"/>
                </a:lnTo>
                <a:lnTo>
                  <a:pt x="366" y="827"/>
                </a:lnTo>
                <a:lnTo>
                  <a:pt x="372" y="831"/>
                </a:lnTo>
                <a:lnTo>
                  <a:pt x="375" y="836"/>
                </a:lnTo>
                <a:lnTo>
                  <a:pt x="378" y="842"/>
                </a:lnTo>
                <a:lnTo>
                  <a:pt x="380" y="848"/>
                </a:lnTo>
                <a:lnTo>
                  <a:pt x="381" y="855"/>
                </a:lnTo>
                <a:lnTo>
                  <a:pt x="380" y="862"/>
                </a:lnTo>
                <a:lnTo>
                  <a:pt x="378" y="868"/>
                </a:lnTo>
                <a:lnTo>
                  <a:pt x="375" y="873"/>
                </a:lnTo>
                <a:lnTo>
                  <a:pt x="372" y="878"/>
                </a:lnTo>
                <a:lnTo>
                  <a:pt x="366" y="882"/>
                </a:lnTo>
                <a:lnTo>
                  <a:pt x="361" y="886"/>
                </a:lnTo>
                <a:lnTo>
                  <a:pt x="356" y="887"/>
                </a:lnTo>
                <a:lnTo>
                  <a:pt x="350" y="888"/>
                </a:lnTo>
                <a:lnTo>
                  <a:pt x="140" y="888"/>
                </a:lnTo>
                <a:close/>
                <a:moveTo>
                  <a:pt x="611" y="645"/>
                </a:moveTo>
                <a:lnTo>
                  <a:pt x="717" y="735"/>
                </a:lnTo>
                <a:lnTo>
                  <a:pt x="1092" y="274"/>
                </a:lnTo>
                <a:lnTo>
                  <a:pt x="1005" y="183"/>
                </a:lnTo>
                <a:lnTo>
                  <a:pt x="611" y="645"/>
                </a:lnTo>
                <a:close/>
                <a:moveTo>
                  <a:pt x="656" y="767"/>
                </a:moveTo>
                <a:lnTo>
                  <a:pt x="589" y="711"/>
                </a:lnTo>
                <a:lnTo>
                  <a:pt x="579" y="794"/>
                </a:lnTo>
                <a:lnTo>
                  <a:pt x="656" y="767"/>
                </a:lnTo>
                <a:close/>
                <a:moveTo>
                  <a:pt x="1178" y="169"/>
                </a:moveTo>
                <a:lnTo>
                  <a:pt x="1093" y="80"/>
                </a:lnTo>
                <a:lnTo>
                  <a:pt x="1047" y="134"/>
                </a:lnTo>
                <a:lnTo>
                  <a:pt x="1133" y="224"/>
                </a:lnTo>
                <a:lnTo>
                  <a:pt x="1178" y="1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 name="TextBox 11"/>
          <p:cNvSpPr txBox="1"/>
          <p:nvPr/>
        </p:nvSpPr>
        <p:spPr>
          <a:xfrm>
            <a:off x="966216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Анатолий Галимский</a:t>
            </a:r>
            <a:endParaRPr lang="ru-RU" sz="1200" dirty="0">
              <a:solidFill>
                <a:srgbClr val="E4465A"/>
              </a:solidFill>
              <a:latin typeface="Segoe UI" panose="020B0502040204020203" pitchFamily="34" charset="0"/>
              <a:cs typeface="Segoe UI" panose="020B0502040204020203" pitchFamily="34" charset="0"/>
            </a:endParaRPr>
          </a:p>
        </p:txBody>
      </p:sp>
      <p:sp>
        <p:nvSpPr>
          <p:cNvPr id="13" name="TextBox 12"/>
          <p:cNvSpPr txBox="1"/>
          <p:nvPr/>
        </p:nvSpPr>
        <p:spPr>
          <a:xfrm>
            <a:off x="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2019</a:t>
            </a:r>
            <a:endParaRPr lang="ru-RU" sz="1200" dirty="0">
              <a:solidFill>
                <a:srgbClr val="E4465A"/>
              </a:solidFill>
              <a:latin typeface="Segoe UI" panose="020B0502040204020203" pitchFamily="34" charset="0"/>
              <a:cs typeface="Segoe UI" panose="020B0502040204020203" pitchFamily="34" charset="0"/>
            </a:endParaRPr>
          </a:p>
        </p:txBody>
      </p:sp>
      <p:sp>
        <p:nvSpPr>
          <p:cNvPr id="11" name="Прямоугольник 10"/>
          <p:cNvSpPr/>
          <p:nvPr/>
        </p:nvSpPr>
        <p:spPr>
          <a:xfrm>
            <a:off x="1413798" y="1717450"/>
            <a:ext cx="4436496" cy="246221"/>
          </a:xfrm>
          <a:prstGeom prst="rect">
            <a:avLst/>
          </a:prstGeom>
        </p:spPr>
        <p:txBody>
          <a:bodyPr wrap="square" lIns="0" tIns="0" rIns="0" bIns="0">
            <a:spAutoFit/>
          </a:bodyPr>
          <a:lstStyle/>
          <a:p>
            <a:pPr lvl="0">
              <a:spcBef>
                <a:spcPts val="1000"/>
              </a:spcBef>
            </a:pPr>
            <a:r>
              <a:rPr lang="ru-RU" sz="1600" b="1" dirty="0" smtClean="0">
                <a:latin typeface="Segoe UI" panose="020B0502040204020203" pitchFamily="34" charset="0"/>
                <a:cs typeface="Segoe UI" panose="020B0502040204020203" pitchFamily="34" charset="0"/>
              </a:rPr>
              <a:t>ТР ТС 022</a:t>
            </a:r>
            <a:r>
              <a:rPr lang="en-US" sz="1600" b="1" dirty="0" smtClean="0">
                <a:latin typeface="Segoe UI" panose="020B0502040204020203" pitchFamily="34" charset="0"/>
                <a:cs typeface="Segoe UI" panose="020B0502040204020203" pitchFamily="34" charset="0"/>
              </a:rPr>
              <a:t>/2011</a:t>
            </a:r>
            <a:endParaRPr lang="ru-RU" sz="1600" b="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55282696"/>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bwMode="auto">
          <a:xfrm>
            <a:off x="3293538" y="331791"/>
            <a:ext cx="846709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t" anchorCtr="0" compatLnSpc="1">
            <a:prstTxWarp prst="textNoShape">
              <a:avLst/>
            </a:prstTxWarp>
          </a:bodyPr>
          <a:lstStyle>
            <a:lvl1pPr algn="r" defTabSz="914400" eaLnBrk="1" hangingPunct="1">
              <a:lnSpc>
                <a:spcPct val="90000"/>
              </a:lnSpc>
              <a:buClr>
                <a:srgbClr val="000000"/>
              </a:buClr>
              <a:buSzPct val="100000"/>
              <a:buFont typeface="Times New Roman" pitchFamily="18" charset="0"/>
              <a:defRPr sz="2000" b="1" cap="all">
                <a:solidFill>
                  <a:srgbClr val="E4465A"/>
                </a:solidFill>
                <a:latin typeface="Aria"/>
                <a:ea typeface="Arial Unicode MS" pitchFamily="34" charset="-128"/>
                <a:cs typeface="Arial" panose="020B0604020202020204" pitchFamily="34" charset="0"/>
              </a:defRPr>
            </a:lvl1pPr>
            <a:lvl2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2pPr>
            <a:lvl3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3pPr>
            <a:lvl4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4pPr>
            <a:lvl5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9pPr>
          </a:lstStyle>
          <a:p>
            <a:pPr fontAlgn="base">
              <a:spcBef>
                <a:spcPct val="0"/>
              </a:spcBef>
              <a:spcAft>
                <a:spcPct val="0"/>
              </a:spcAft>
            </a:pPr>
            <a:endParaRPr lang="ru-RU" altLang="ru-RU" dirty="0"/>
          </a:p>
        </p:txBody>
      </p:sp>
      <p:sp>
        <p:nvSpPr>
          <p:cNvPr id="10" name="Заголовок 2"/>
          <p:cNvSpPr txBox="1">
            <a:spLocks/>
          </p:cNvSpPr>
          <p:nvPr/>
        </p:nvSpPr>
        <p:spPr>
          <a:xfrm>
            <a:off x="1979085" y="2332900"/>
            <a:ext cx="8270696" cy="1080860"/>
          </a:xfrm>
          <a:prstGeom prst="rect">
            <a:avLst/>
          </a:prstGeom>
        </p:spPr>
        <p:txBody>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r>
              <a:rPr lang="ru-RU" sz="4000" dirty="0" smtClean="0"/>
              <a:t>Стадия 2. приемка и экспертиза</a:t>
            </a:r>
          </a:p>
          <a:p>
            <a:r>
              <a:rPr lang="ru-RU" sz="4000" dirty="0" smtClean="0"/>
              <a:t>Этап 3: экспертиза</a:t>
            </a:r>
            <a:endParaRPr lang="ru-RU" sz="4000" dirty="0"/>
          </a:p>
        </p:txBody>
      </p:sp>
    </p:spTree>
    <p:extLst>
      <p:ext uri="{BB962C8B-B14F-4D97-AF65-F5344CB8AC3E}">
        <p14:creationId xmlns:p14="http://schemas.microsoft.com/office/powerpoint/2010/main" val="365477207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1655124"/>
            <a:ext cx="4587240" cy="341458"/>
          </a:xfrm>
          <a:prstGeom prst="rect">
            <a:avLst/>
          </a:prstGeom>
          <a:solidFill>
            <a:srgbClr val="DBE1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0" name="Стрелка: пятиугольник 6"/>
          <p:cNvSpPr/>
          <p:nvPr/>
        </p:nvSpPr>
        <p:spPr>
          <a:xfrm rot="5400000">
            <a:off x="-32043" y="1138854"/>
            <a:ext cx="1604862" cy="820057"/>
          </a:xfrm>
          <a:prstGeom prst="homePlate">
            <a:avLst>
              <a:gd name="adj" fmla="val 17496"/>
            </a:avLst>
          </a:prstGeom>
          <a:solidFill>
            <a:srgbClr val="E44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4" name="Заголовок 3"/>
          <p:cNvSpPr>
            <a:spLocks noGrp="1"/>
          </p:cNvSpPr>
          <p:nvPr>
            <p:ph type="title"/>
          </p:nvPr>
        </p:nvSpPr>
        <p:spPr/>
        <p:txBody>
          <a:bodyPr>
            <a:normAutofit/>
          </a:bodyPr>
          <a:lstStyle/>
          <a:p>
            <a:r>
              <a:rPr lang="ru-RU" altLang="ru-RU" dirty="0" smtClean="0">
                <a:cs typeface="Segoe UI" panose="020B0502040204020203" pitchFamily="34" charset="0"/>
              </a:rPr>
              <a:t>Экспертиза собственными силами</a:t>
            </a:r>
            <a:endParaRPr lang="ru-RU" altLang="ru-RU" dirty="0">
              <a:latin typeface="Segoe UI" panose="020B0502040204020203" pitchFamily="34" charset="0"/>
              <a:cs typeface="Segoe UI" panose="020B0502040204020203" pitchFamily="34" charset="0"/>
            </a:endParaRPr>
          </a:p>
        </p:txBody>
      </p:sp>
      <p:sp>
        <p:nvSpPr>
          <p:cNvPr id="2" name="Прямоугольник 1"/>
          <p:cNvSpPr/>
          <p:nvPr/>
        </p:nvSpPr>
        <p:spPr>
          <a:xfrm>
            <a:off x="1413797" y="2351314"/>
            <a:ext cx="10342773" cy="3170099"/>
          </a:xfrm>
          <a:prstGeom prst="rect">
            <a:avLst/>
          </a:prstGeom>
        </p:spPr>
        <p:txBody>
          <a:bodyPr wrap="square">
            <a:spAutoFit/>
          </a:bodyPr>
          <a:lstStyle/>
          <a:p>
            <a:pPr algn="just" defTabSz="447675">
              <a:spcBef>
                <a:spcPts val="1200"/>
              </a:spcBef>
              <a:buClr>
                <a:srgbClr val="E4465A"/>
              </a:buClr>
              <a:buSzPct val="120000"/>
            </a:pPr>
            <a:r>
              <a:rPr lang="ru-RU" sz="1600" dirty="0" smtClean="0">
                <a:solidFill>
                  <a:srgbClr val="444444"/>
                </a:solidFill>
                <a:latin typeface="Segoe UI" panose="020B0502040204020203" pitchFamily="34" charset="0"/>
                <a:cs typeface="Segoe UI" panose="020B0502040204020203" pitchFamily="34" charset="0"/>
              </a:rPr>
              <a:t>Идентификация пищевой продукции осуществляется:</a:t>
            </a:r>
            <a:endParaRPr lang="en-US" sz="1600" dirty="0" smtClean="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1</a:t>
            </a:r>
            <a:r>
              <a:rPr lang="ru-RU" sz="1600" dirty="0">
                <a:solidFill>
                  <a:srgbClr val="444444"/>
                </a:solidFill>
                <a:latin typeface="Segoe UI" panose="020B0502040204020203" pitchFamily="34" charset="0"/>
                <a:cs typeface="Segoe UI" panose="020B0502040204020203" pitchFamily="34" charset="0"/>
              </a:rPr>
              <a:t>) по наименованию - путем сравнения наименования и назначения пищевой продукции, указанных в маркировке на потребительской упаковке и (или) в товаросопроводительной документации, с наименованием, указанным в </a:t>
            </a:r>
            <a:r>
              <a:rPr lang="ru-RU" sz="1600" dirty="0" smtClean="0">
                <a:solidFill>
                  <a:srgbClr val="444444"/>
                </a:solidFill>
                <a:latin typeface="Segoe UI" panose="020B0502040204020203" pitchFamily="34" charset="0"/>
                <a:cs typeface="Segoe UI" panose="020B0502040204020203" pitchFamily="34" charset="0"/>
              </a:rPr>
              <a:t>контракте или в ТР ТС</a:t>
            </a:r>
            <a:r>
              <a:rPr lang="en-US" sz="1600" dirty="0" smtClean="0">
                <a:solidFill>
                  <a:srgbClr val="444444"/>
                </a:solidFill>
                <a:latin typeface="Segoe UI" panose="020B0502040204020203" pitchFamily="34" charset="0"/>
                <a:cs typeface="Segoe UI" panose="020B0502040204020203" pitchFamily="34" charset="0"/>
              </a:rPr>
              <a:t>;</a:t>
            </a:r>
            <a:endParaRPr lang="ru-RU" sz="1600" dirty="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a:solidFill>
                  <a:srgbClr val="444444"/>
                </a:solidFill>
                <a:latin typeface="Segoe UI" panose="020B0502040204020203" pitchFamily="34" charset="0"/>
                <a:cs typeface="Segoe UI" panose="020B0502040204020203" pitchFamily="34" charset="0"/>
              </a:rPr>
              <a:t>2) визуальным методом - путем сравнения внешнего вида пищевой продукции с признаками, изложенными в </a:t>
            </a:r>
            <a:r>
              <a:rPr lang="ru-RU" sz="1600" dirty="0" smtClean="0">
                <a:solidFill>
                  <a:srgbClr val="444444"/>
                </a:solidFill>
                <a:latin typeface="Segoe UI" panose="020B0502040204020203" pitchFamily="34" charset="0"/>
                <a:cs typeface="Segoe UI" panose="020B0502040204020203" pitchFamily="34" charset="0"/>
              </a:rPr>
              <a:t>контракте или в ТР ТС</a:t>
            </a:r>
            <a:r>
              <a:rPr lang="en-US" sz="1600" dirty="0" smtClean="0">
                <a:solidFill>
                  <a:srgbClr val="444444"/>
                </a:solidFill>
                <a:latin typeface="Segoe UI" panose="020B0502040204020203" pitchFamily="34" charset="0"/>
                <a:cs typeface="Segoe UI" panose="020B0502040204020203" pitchFamily="34" charset="0"/>
              </a:rPr>
              <a:t>;</a:t>
            </a: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3</a:t>
            </a:r>
            <a:r>
              <a:rPr lang="ru-RU" sz="1600" dirty="0">
                <a:solidFill>
                  <a:srgbClr val="444444"/>
                </a:solidFill>
                <a:latin typeface="Segoe UI" panose="020B0502040204020203" pitchFamily="34" charset="0"/>
                <a:cs typeface="Segoe UI" panose="020B0502040204020203" pitchFamily="34" charset="0"/>
              </a:rPr>
              <a:t>) органолептическим методом - путем сравнения органолептических показателей пищевой продукции с признаками, </a:t>
            </a:r>
            <a:r>
              <a:rPr lang="ru-RU" sz="1600" dirty="0" smtClean="0">
                <a:solidFill>
                  <a:srgbClr val="444444"/>
                </a:solidFill>
                <a:latin typeface="Segoe UI" panose="020B0502040204020203" pitchFamily="34" charset="0"/>
                <a:cs typeface="Segoe UI" panose="020B0502040204020203" pitchFamily="34" charset="0"/>
              </a:rPr>
              <a:t>изложенными в контракте или в ТР ТС</a:t>
            </a:r>
            <a:r>
              <a:rPr lang="en-US" sz="1600" dirty="0" smtClean="0">
                <a:solidFill>
                  <a:srgbClr val="444444"/>
                </a:solidFill>
                <a:latin typeface="Segoe UI" panose="020B0502040204020203" pitchFamily="34" charset="0"/>
                <a:cs typeface="Segoe UI" panose="020B0502040204020203" pitchFamily="34" charset="0"/>
              </a:rPr>
              <a:t>;</a:t>
            </a:r>
            <a:endParaRPr lang="ru-RU" sz="1600" dirty="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a:solidFill>
                  <a:srgbClr val="444444"/>
                </a:solidFill>
                <a:latin typeface="Segoe UI" panose="020B0502040204020203" pitchFamily="34" charset="0"/>
                <a:cs typeface="Segoe UI" panose="020B0502040204020203" pitchFamily="34" charset="0"/>
              </a:rPr>
              <a:t>4) аналитическим методом - путем проверки соответствия физико-химических и (или) микробиологических показателей пищевой продукции </a:t>
            </a:r>
            <a:r>
              <a:rPr lang="ru-RU" sz="1600" dirty="0" smtClean="0">
                <a:solidFill>
                  <a:srgbClr val="444444"/>
                </a:solidFill>
                <a:latin typeface="Segoe UI" panose="020B0502040204020203" pitchFamily="34" charset="0"/>
                <a:cs typeface="Segoe UI" panose="020B0502040204020203" pitchFamily="34" charset="0"/>
              </a:rPr>
              <a:t>признакам, указанным в контракте</a:t>
            </a:r>
            <a:r>
              <a:rPr lang="en-US" sz="1600" dirty="0" smtClean="0">
                <a:solidFill>
                  <a:srgbClr val="444444"/>
                </a:solidFill>
                <a:latin typeface="Segoe UI" panose="020B0502040204020203" pitchFamily="34" charset="0"/>
                <a:cs typeface="Segoe UI" panose="020B0502040204020203" pitchFamily="34" charset="0"/>
              </a:rPr>
              <a:t> </a:t>
            </a:r>
            <a:r>
              <a:rPr lang="ru-RU" sz="1600" dirty="0" smtClean="0">
                <a:solidFill>
                  <a:srgbClr val="444444"/>
                </a:solidFill>
                <a:latin typeface="Segoe UI" panose="020B0502040204020203" pitchFamily="34" charset="0"/>
                <a:cs typeface="Segoe UI" panose="020B0502040204020203" pitchFamily="34" charset="0"/>
              </a:rPr>
              <a:t>или в ТР ТС.</a:t>
            </a:r>
          </a:p>
        </p:txBody>
      </p:sp>
      <p:sp>
        <p:nvSpPr>
          <p:cNvPr id="9" name="Freeform 37"/>
          <p:cNvSpPr>
            <a:spLocks noEditPoints="1"/>
          </p:cNvSpPr>
          <p:nvPr/>
        </p:nvSpPr>
        <p:spPr bwMode="auto">
          <a:xfrm>
            <a:off x="541177" y="1586204"/>
            <a:ext cx="541336" cy="504531"/>
          </a:xfrm>
          <a:custGeom>
            <a:avLst/>
            <a:gdLst>
              <a:gd name="T0" fmla="*/ 2147483646 w 1251"/>
              <a:gd name="T1" fmla="*/ 2147483646 h 1038"/>
              <a:gd name="T2" fmla="*/ 2147483646 w 1251"/>
              <a:gd name="T3" fmla="*/ 2147483646 h 1038"/>
              <a:gd name="T4" fmla="*/ 2147483646 w 1251"/>
              <a:gd name="T5" fmla="*/ 2147483646 h 1038"/>
              <a:gd name="T6" fmla="*/ 2147483646 w 1251"/>
              <a:gd name="T7" fmla="*/ 2147483646 h 1038"/>
              <a:gd name="T8" fmla="*/ 2147483646 w 1251"/>
              <a:gd name="T9" fmla="*/ 2147483646 h 1038"/>
              <a:gd name="T10" fmla="*/ 2147483646 w 1251"/>
              <a:gd name="T11" fmla="*/ 2147483646 h 1038"/>
              <a:gd name="T12" fmla="*/ 2147483646 w 1251"/>
              <a:gd name="T13" fmla="*/ 2147483646 h 1038"/>
              <a:gd name="T14" fmla="*/ 2147483646 w 1251"/>
              <a:gd name="T15" fmla="*/ 2147483646 h 1038"/>
              <a:gd name="T16" fmla="*/ 2147483646 w 1251"/>
              <a:gd name="T17" fmla="*/ 2147483646 h 1038"/>
              <a:gd name="T18" fmla="*/ 2147483646 w 1251"/>
              <a:gd name="T19" fmla="*/ 2147483646 h 1038"/>
              <a:gd name="T20" fmla="*/ 2147483646 w 1251"/>
              <a:gd name="T21" fmla="*/ 2147483646 h 1038"/>
              <a:gd name="T22" fmla="*/ 2147483646 w 1251"/>
              <a:gd name="T23" fmla="*/ 2147483646 h 1038"/>
              <a:gd name="T24" fmla="*/ 2147483646 w 1251"/>
              <a:gd name="T25" fmla="*/ 2147483646 h 1038"/>
              <a:gd name="T26" fmla="*/ 2147483646 w 1251"/>
              <a:gd name="T27" fmla="*/ 2147483646 h 1038"/>
              <a:gd name="T28" fmla="*/ 2147483646 w 1251"/>
              <a:gd name="T29" fmla="*/ 2147483646 h 1038"/>
              <a:gd name="T30" fmla="*/ 2147483646 w 1251"/>
              <a:gd name="T31" fmla="*/ 2147483646 h 1038"/>
              <a:gd name="T32" fmla="*/ 2147483646 w 1251"/>
              <a:gd name="T33" fmla="*/ 2147483646 h 1038"/>
              <a:gd name="T34" fmla="*/ 2147483646 w 1251"/>
              <a:gd name="T35" fmla="*/ 2147483646 h 1038"/>
              <a:gd name="T36" fmla="*/ 2147483646 w 1251"/>
              <a:gd name="T37" fmla="*/ 2147483646 h 1038"/>
              <a:gd name="T38" fmla="*/ 0 w 1251"/>
              <a:gd name="T39" fmla="*/ 2147483646 h 1038"/>
              <a:gd name="T40" fmla="*/ 2147483646 w 1251"/>
              <a:gd name="T41" fmla="*/ 2147483646 h 1038"/>
              <a:gd name="T42" fmla="*/ 2147483646 w 1251"/>
              <a:gd name="T43" fmla="*/ 2147483646 h 1038"/>
              <a:gd name="T44" fmla="*/ 2147483646 w 1251"/>
              <a:gd name="T45" fmla="*/ 2147483646 h 1038"/>
              <a:gd name="T46" fmla="*/ 2147483646 w 1251"/>
              <a:gd name="T47" fmla="*/ 2147483646 h 1038"/>
              <a:gd name="T48" fmla="*/ 2147483646 w 1251"/>
              <a:gd name="T49" fmla="*/ 2147483646 h 1038"/>
              <a:gd name="T50" fmla="*/ 2147483646 w 1251"/>
              <a:gd name="T51" fmla="*/ 2147483646 h 1038"/>
              <a:gd name="T52" fmla="*/ 2147483646 w 1251"/>
              <a:gd name="T53" fmla="*/ 2147483646 h 1038"/>
              <a:gd name="T54" fmla="*/ 2147483646 w 1251"/>
              <a:gd name="T55" fmla="*/ 2147483646 h 1038"/>
              <a:gd name="T56" fmla="*/ 2147483646 w 1251"/>
              <a:gd name="T57" fmla="*/ 2147483646 h 1038"/>
              <a:gd name="T58" fmla="*/ 2147483646 w 1251"/>
              <a:gd name="T59" fmla="*/ 2147483646 h 1038"/>
              <a:gd name="T60" fmla="*/ 2147483646 w 1251"/>
              <a:gd name="T61" fmla="*/ 2147483646 h 1038"/>
              <a:gd name="T62" fmla="*/ 2147483646 w 1251"/>
              <a:gd name="T63" fmla="*/ 2147483646 h 1038"/>
              <a:gd name="T64" fmla="*/ 2147483646 w 1251"/>
              <a:gd name="T65" fmla="*/ 2147483646 h 1038"/>
              <a:gd name="T66" fmla="*/ 2147483646 w 1251"/>
              <a:gd name="T67" fmla="*/ 2147483646 h 1038"/>
              <a:gd name="T68" fmla="*/ 2147483646 w 1251"/>
              <a:gd name="T69" fmla="*/ 2147483646 h 1038"/>
              <a:gd name="T70" fmla="*/ 2147483646 w 1251"/>
              <a:gd name="T71" fmla="*/ 2147483646 h 1038"/>
              <a:gd name="T72" fmla="*/ 2147483646 w 1251"/>
              <a:gd name="T73" fmla="*/ 2147483646 h 1038"/>
              <a:gd name="T74" fmla="*/ 2147483646 w 1251"/>
              <a:gd name="T75" fmla="*/ 2147483646 h 1038"/>
              <a:gd name="T76" fmla="*/ 2147483646 w 1251"/>
              <a:gd name="T77" fmla="*/ 2147483646 h 1038"/>
              <a:gd name="T78" fmla="*/ 2147483646 w 1251"/>
              <a:gd name="T79" fmla="*/ 2147483646 h 1038"/>
              <a:gd name="T80" fmla="*/ 2147483646 w 1251"/>
              <a:gd name="T81" fmla="*/ 2147483646 h 1038"/>
              <a:gd name="T82" fmla="*/ 2147483646 w 1251"/>
              <a:gd name="T83" fmla="*/ 2147483646 h 1038"/>
              <a:gd name="T84" fmla="*/ 2147483646 w 1251"/>
              <a:gd name="T85" fmla="*/ 2147483646 h 1038"/>
              <a:gd name="T86" fmla="*/ 2147483646 w 1251"/>
              <a:gd name="T87" fmla="*/ 2147483646 h 1038"/>
              <a:gd name="T88" fmla="*/ 2147483646 w 1251"/>
              <a:gd name="T89" fmla="*/ 2147483646 h 1038"/>
              <a:gd name="T90" fmla="*/ 2147483646 w 1251"/>
              <a:gd name="T91" fmla="*/ 2147483646 h 1038"/>
              <a:gd name="T92" fmla="*/ 2147483646 w 1251"/>
              <a:gd name="T93" fmla="*/ 2147483646 h 1038"/>
              <a:gd name="T94" fmla="*/ 2147483646 w 1251"/>
              <a:gd name="T95" fmla="*/ 2147483646 h 1038"/>
              <a:gd name="T96" fmla="*/ 2147483646 w 1251"/>
              <a:gd name="T97" fmla="*/ 2147483646 h 1038"/>
              <a:gd name="T98" fmla="*/ 2147483646 w 1251"/>
              <a:gd name="T99" fmla="*/ 2147483646 h 1038"/>
              <a:gd name="T100" fmla="*/ 2147483646 w 1251"/>
              <a:gd name="T101" fmla="*/ 2147483646 h 1038"/>
              <a:gd name="T102" fmla="*/ 2147483646 w 1251"/>
              <a:gd name="T103" fmla="*/ 2147483646 h 1038"/>
              <a:gd name="T104" fmla="*/ 2147483646 w 1251"/>
              <a:gd name="T105" fmla="*/ 2147483646 h 1038"/>
              <a:gd name="T106" fmla="*/ 2147483646 w 1251"/>
              <a:gd name="T107" fmla="*/ 2147483646 h 1038"/>
              <a:gd name="T108" fmla="*/ 2147483646 w 1251"/>
              <a:gd name="T109" fmla="*/ 2147483646 h 1038"/>
              <a:gd name="T110" fmla="*/ 2147483646 w 1251"/>
              <a:gd name="T111" fmla="*/ 2147483646 h 1038"/>
              <a:gd name="T112" fmla="*/ 2147483646 w 1251"/>
              <a:gd name="T113" fmla="*/ 2147483646 h 1038"/>
              <a:gd name="T114" fmla="*/ 2147483646 w 1251"/>
              <a:gd name="T115" fmla="*/ 2147483646 h 1038"/>
              <a:gd name="T116" fmla="*/ 2147483646 w 1251"/>
              <a:gd name="T117" fmla="*/ 2147483646 h 10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1" h="1038">
                <a:moveTo>
                  <a:pt x="1114" y="9"/>
                </a:moveTo>
                <a:lnTo>
                  <a:pt x="1242" y="144"/>
                </a:lnTo>
                <a:lnTo>
                  <a:pt x="1246" y="149"/>
                </a:lnTo>
                <a:lnTo>
                  <a:pt x="1249" y="155"/>
                </a:lnTo>
                <a:lnTo>
                  <a:pt x="1251" y="161"/>
                </a:lnTo>
                <a:lnTo>
                  <a:pt x="1251" y="167"/>
                </a:lnTo>
                <a:lnTo>
                  <a:pt x="1251" y="173"/>
                </a:lnTo>
                <a:lnTo>
                  <a:pt x="1249" y="180"/>
                </a:lnTo>
                <a:lnTo>
                  <a:pt x="1246" y="185"/>
                </a:lnTo>
                <a:lnTo>
                  <a:pt x="1243" y="190"/>
                </a:lnTo>
                <a:lnTo>
                  <a:pt x="745" y="801"/>
                </a:lnTo>
                <a:lnTo>
                  <a:pt x="742" y="805"/>
                </a:lnTo>
                <a:lnTo>
                  <a:pt x="738" y="808"/>
                </a:lnTo>
                <a:lnTo>
                  <a:pt x="734" y="810"/>
                </a:lnTo>
                <a:lnTo>
                  <a:pt x="730" y="811"/>
                </a:lnTo>
                <a:lnTo>
                  <a:pt x="550" y="873"/>
                </a:lnTo>
                <a:lnTo>
                  <a:pt x="544" y="874"/>
                </a:lnTo>
                <a:lnTo>
                  <a:pt x="538" y="874"/>
                </a:lnTo>
                <a:lnTo>
                  <a:pt x="533" y="873"/>
                </a:lnTo>
                <a:lnTo>
                  <a:pt x="526" y="871"/>
                </a:lnTo>
                <a:lnTo>
                  <a:pt x="522" y="867"/>
                </a:lnTo>
                <a:lnTo>
                  <a:pt x="517" y="863"/>
                </a:lnTo>
                <a:lnTo>
                  <a:pt x="514" y="857"/>
                </a:lnTo>
                <a:lnTo>
                  <a:pt x="512" y="851"/>
                </a:lnTo>
                <a:lnTo>
                  <a:pt x="510" y="844"/>
                </a:lnTo>
                <a:lnTo>
                  <a:pt x="511" y="836"/>
                </a:lnTo>
                <a:lnTo>
                  <a:pt x="535" y="645"/>
                </a:lnTo>
                <a:lnTo>
                  <a:pt x="536" y="640"/>
                </a:lnTo>
                <a:lnTo>
                  <a:pt x="537" y="635"/>
                </a:lnTo>
                <a:lnTo>
                  <a:pt x="539" y="630"/>
                </a:lnTo>
                <a:lnTo>
                  <a:pt x="542" y="627"/>
                </a:lnTo>
                <a:lnTo>
                  <a:pt x="1069" y="10"/>
                </a:lnTo>
                <a:lnTo>
                  <a:pt x="1073" y="6"/>
                </a:lnTo>
                <a:lnTo>
                  <a:pt x="1078" y="3"/>
                </a:lnTo>
                <a:lnTo>
                  <a:pt x="1085" y="1"/>
                </a:lnTo>
                <a:lnTo>
                  <a:pt x="1090" y="0"/>
                </a:lnTo>
                <a:lnTo>
                  <a:pt x="1096" y="0"/>
                </a:lnTo>
                <a:lnTo>
                  <a:pt x="1102" y="2"/>
                </a:lnTo>
                <a:lnTo>
                  <a:pt x="1108" y="4"/>
                </a:lnTo>
                <a:lnTo>
                  <a:pt x="1113" y="8"/>
                </a:lnTo>
                <a:lnTo>
                  <a:pt x="1113" y="9"/>
                </a:lnTo>
                <a:lnTo>
                  <a:pt x="1114" y="9"/>
                </a:lnTo>
                <a:close/>
                <a:moveTo>
                  <a:pt x="788" y="58"/>
                </a:moveTo>
                <a:lnTo>
                  <a:pt x="794" y="58"/>
                </a:lnTo>
                <a:lnTo>
                  <a:pt x="799" y="61"/>
                </a:lnTo>
                <a:lnTo>
                  <a:pt x="804" y="64"/>
                </a:lnTo>
                <a:lnTo>
                  <a:pt x="810" y="68"/>
                </a:lnTo>
                <a:lnTo>
                  <a:pt x="813" y="73"/>
                </a:lnTo>
                <a:lnTo>
                  <a:pt x="816" y="78"/>
                </a:lnTo>
                <a:lnTo>
                  <a:pt x="818" y="85"/>
                </a:lnTo>
                <a:lnTo>
                  <a:pt x="819" y="91"/>
                </a:lnTo>
                <a:lnTo>
                  <a:pt x="818" y="98"/>
                </a:lnTo>
                <a:lnTo>
                  <a:pt x="816" y="104"/>
                </a:lnTo>
                <a:lnTo>
                  <a:pt x="813" y="110"/>
                </a:lnTo>
                <a:lnTo>
                  <a:pt x="810" y="115"/>
                </a:lnTo>
                <a:lnTo>
                  <a:pt x="804" y="118"/>
                </a:lnTo>
                <a:lnTo>
                  <a:pt x="799" y="121"/>
                </a:lnTo>
                <a:lnTo>
                  <a:pt x="794" y="123"/>
                </a:lnTo>
                <a:lnTo>
                  <a:pt x="788" y="124"/>
                </a:lnTo>
                <a:lnTo>
                  <a:pt x="63" y="124"/>
                </a:lnTo>
                <a:lnTo>
                  <a:pt x="63" y="972"/>
                </a:lnTo>
                <a:lnTo>
                  <a:pt x="937" y="972"/>
                </a:lnTo>
                <a:lnTo>
                  <a:pt x="937" y="683"/>
                </a:lnTo>
                <a:lnTo>
                  <a:pt x="938" y="676"/>
                </a:lnTo>
                <a:lnTo>
                  <a:pt x="939" y="670"/>
                </a:lnTo>
                <a:lnTo>
                  <a:pt x="942" y="665"/>
                </a:lnTo>
                <a:lnTo>
                  <a:pt x="947" y="660"/>
                </a:lnTo>
                <a:lnTo>
                  <a:pt x="951" y="656"/>
                </a:lnTo>
                <a:lnTo>
                  <a:pt x="956" y="652"/>
                </a:lnTo>
                <a:lnTo>
                  <a:pt x="962" y="650"/>
                </a:lnTo>
                <a:lnTo>
                  <a:pt x="969" y="650"/>
                </a:lnTo>
                <a:lnTo>
                  <a:pt x="975" y="650"/>
                </a:lnTo>
                <a:lnTo>
                  <a:pt x="981" y="652"/>
                </a:lnTo>
                <a:lnTo>
                  <a:pt x="986" y="656"/>
                </a:lnTo>
                <a:lnTo>
                  <a:pt x="991" y="660"/>
                </a:lnTo>
                <a:lnTo>
                  <a:pt x="995" y="665"/>
                </a:lnTo>
                <a:lnTo>
                  <a:pt x="998" y="670"/>
                </a:lnTo>
                <a:lnTo>
                  <a:pt x="999" y="676"/>
                </a:lnTo>
                <a:lnTo>
                  <a:pt x="1000" y="683"/>
                </a:lnTo>
                <a:lnTo>
                  <a:pt x="1000" y="1006"/>
                </a:lnTo>
                <a:lnTo>
                  <a:pt x="999" y="1012"/>
                </a:lnTo>
                <a:lnTo>
                  <a:pt x="998" y="1018"/>
                </a:lnTo>
                <a:lnTo>
                  <a:pt x="995" y="1024"/>
                </a:lnTo>
                <a:lnTo>
                  <a:pt x="991" y="1029"/>
                </a:lnTo>
                <a:lnTo>
                  <a:pt x="986" y="1033"/>
                </a:lnTo>
                <a:lnTo>
                  <a:pt x="981" y="1036"/>
                </a:lnTo>
                <a:lnTo>
                  <a:pt x="975" y="1038"/>
                </a:lnTo>
                <a:lnTo>
                  <a:pt x="969" y="1038"/>
                </a:lnTo>
                <a:lnTo>
                  <a:pt x="32" y="1038"/>
                </a:lnTo>
                <a:lnTo>
                  <a:pt x="25" y="1038"/>
                </a:lnTo>
                <a:lnTo>
                  <a:pt x="20" y="1036"/>
                </a:lnTo>
                <a:lnTo>
                  <a:pt x="14" y="1033"/>
                </a:lnTo>
                <a:lnTo>
                  <a:pt x="10" y="1029"/>
                </a:lnTo>
                <a:lnTo>
                  <a:pt x="6" y="1024"/>
                </a:lnTo>
                <a:lnTo>
                  <a:pt x="3" y="1018"/>
                </a:lnTo>
                <a:lnTo>
                  <a:pt x="1" y="1012"/>
                </a:lnTo>
                <a:lnTo>
                  <a:pt x="0" y="1006"/>
                </a:lnTo>
                <a:lnTo>
                  <a:pt x="0" y="91"/>
                </a:lnTo>
                <a:lnTo>
                  <a:pt x="1" y="85"/>
                </a:lnTo>
                <a:lnTo>
                  <a:pt x="3" y="78"/>
                </a:lnTo>
                <a:lnTo>
                  <a:pt x="6" y="73"/>
                </a:lnTo>
                <a:lnTo>
                  <a:pt x="10" y="68"/>
                </a:lnTo>
                <a:lnTo>
                  <a:pt x="14" y="64"/>
                </a:lnTo>
                <a:lnTo>
                  <a:pt x="20" y="61"/>
                </a:lnTo>
                <a:lnTo>
                  <a:pt x="25" y="58"/>
                </a:lnTo>
                <a:lnTo>
                  <a:pt x="32" y="58"/>
                </a:lnTo>
                <a:lnTo>
                  <a:pt x="788" y="58"/>
                </a:lnTo>
                <a:close/>
                <a:moveTo>
                  <a:pt x="140" y="269"/>
                </a:moveTo>
                <a:lnTo>
                  <a:pt x="133" y="269"/>
                </a:lnTo>
                <a:lnTo>
                  <a:pt x="128" y="267"/>
                </a:lnTo>
                <a:lnTo>
                  <a:pt x="123" y="263"/>
                </a:lnTo>
                <a:lnTo>
                  <a:pt x="117" y="259"/>
                </a:lnTo>
                <a:lnTo>
                  <a:pt x="114" y="255"/>
                </a:lnTo>
                <a:lnTo>
                  <a:pt x="111" y="249"/>
                </a:lnTo>
                <a:lnTo>
                  <a:pt x="109" y="242"/>
                </a:lnTo>
                <a:lnTo>
                  <a:pt x="109" y="236"/>
                </a:lnTo>
                <a:lnTo>
                  <a:pt x="109" y="230"/>
                </a:lnTo>
                <a:lnTo>
                  <a:pt x="111" y="224"/>
                </a:lnTo>
                <a:lnTo>
                  <a:pt x="114" y="217"/>
                </a:lnTo>
                <a:lnTo>
                  <a:pt x="117" y="213"/>
                </a:lnTo>
                <a:lnTo>
                  <a:pt x="123" y="209"/>
                </a:lnTo>
                <a:lnTo>
                  <a:pt x="128" y="206"/>
                </a:lnTo>
                <a:lnTo>
                  <a:pt x="133" y="204"/>
                </a:lnTo>
                <a:lnTo>
                  <a:pt x="140" y="203"/>
                </a:lnTo>
                <a:lnTo>
                  <a:pt x="561" y="203"/>
                </a:lnTo>
                <a:lnTo>
                  <a:pt x="567" y="204"/>
                </a:lnTo>
                <a:lnTo>
                  <a:pt x="573" y="206"/>
                </a:lnTo>
                <a:lnTo>
                  <a:pt x="579" y="209"/>
                </a:lnTo>
                <a:lnTo>
                  <a:pt x="583" y="213"/>
                </a:lnTo>
                <a:lnTo>
                  <a:pt x="587" y="217"/>
                </a:lnTo>
                <a:lnTo>
                  <a:pt x="589" y="224"/>
                </a:lnTo>
                <a:lnTo>
                  <a:pt x="591" y="230"/>
                </a:lnTo>
                <a:lnTo>
                  <a:pt x="592" y="236"/>
                </a:lnTo>
                <a:lnTo>
                  <a:pt x="591" y="242"/>
                </a:lnTo>
                <a:lnTo>
                  <a:pt x="589" y="249"/>
                </a:lnTo>
                <a:lnTo>
                  <a:pt x="587" y="255"/>
                </a:lnTo>
                <a:lnTo>
                  <a:pt x="583" y="259"/>
                </a:lnTo>
                <a:lnTo>
                  <a:pt x="579" y="263"/>
                </a:lnTo>
                <a:lnTo>
                  <a:pt x="573" y="267"/>
                </a:lnTo>
                <a:lnTo>
                  <a:pt x="567" y="269"/>
                </a:lnTo>
                <a:lnTo>
                  <a:pt x="561" y="269"/>
                </a:lnTo>
                <a:lnTo>
                  <a:pt x="140" y="269"/>
                </a:lnTo>
                <a:close/>
                <a:moveTo>
                  <a:pt x="140" y="424"/>
                </a:moveTo>
                <a:lnTo>
                  <a:pt x="133" y="424"/>
                </a:lnTo>
                <a:lnTo>
                  <a:pt x="128" y="422"/>
                </a:lnTo>
                <a:lnTo>
                  <a:pt x="123" y="419"/>
                </a:lnTo>
                <a:lnTo>
                  <a:pt x="117" y="415"/>
                </a:lnTo>
                <a:lnTo>
                  <a:pt x="114" y="410"/>
                </a:lnTo>
                <a:lnTo>
                  <a:pt x="111" y="405"/>
                </a:lnTo>
                <a:lnTo>
                  <a:pt x="109" y="398"/>
                </a:lnTo>
                <a:lnTo>
                  <a:pt x="109" y="392"/>
                </a:lnTo>
                <a:lnTo>
                  <a:pt x="109" y="385"/>
                </a:lnTo>
                <a:lnTo>
                  <a:pt x="111" y="378"/>
                </a:lnTo>
                <a:lnTo>
                  <a:pt x="114" y="373"/>
                </a:lnTo>
                <a:lnTo>
                  <a:pt x="117" y="368"/>
                </a:lnTo>
                <a:lnTo>
                  <a:pt x="123" y="365"/>
                </a:lnTo>
                <a:lnTo>
                  <a:pt x="128" y="362"/>
                </a:lnTo>
                <a:lnTo>
                  <a:pt x="133" y="360"/>
                </a:lnTo>
                <a:lnTo>
                  <a:pt x="140" y="359"/>
                </a:lnTo>
                <a:lnTo>
                  <a:pt x="327" y="359"/>
                </a:lnTo>
                <a:lnTo>
                  <a:pt x="333" y="360"/>
                </a:lnTo>
                <a:lnTo>
                  <a:pt x="339" y="362"/>
                </a:lnTo>
                <a:lnTo>
                  <a:pt x="344" y="365"/>
                </a:lnTo>
                <a:lnTo>
                  <a:pt x="350" y="368"/>
                </a:lnTo>
                <a:lnTo>
                  <a:pt x="353" y="373"/>
                </a:lnTo>
                <a:lnTo>
                  <a:pt x="356" y="378"/>
                </a:lnTo>
                <a:lnTo>
                  <a:pt x="358" y="385"/>
                </a:lnTo>
                <a:lnTo>
                  <a:pt x="358" y="392"/>
                </a:lnTo>
                <a:lnTo>
                  <a:pt x="358" y="398"/>
                </a:lnTo>
                <a:lnTo>
                  <a:pt x="356" y="405"/>
                </a:lnTo>
                <a:lnTo>
                  <a:pt x="353" y="410"/>
                </a:lnTo>
                <a:lnTo>
                  <a:pt x="350" y="415"/>
                </a:lnTo>
                <a:lnTo>
                  <a:pt x="344" y="419"/>
                </a:lnTo>
                <a:lnTo>
                  <a:pt x="339" y="422"/>
                </a:lnTo>
                <a:lnTo>
                  <a:pt x="333" y="424"/>
                </a:lnTo>
                <a:lnTo>
                  <a:pt x="327" y="424"/>
                </a:lnTo>
                <a:lnTo>
                  <a:pt x="140" y="424"/>
                </a:lnTo>
                <a:close/>
                <a:moveTo>
                  <a:pt x="140" y="581"/>
                </a:moveTo>
                <a:lnTo>
                  <a:pt x="133" y="580"/>
                </a:lnTo>
                <a:lnTo>
                  <a:pt x="128" y="579"/>
                </a:lnTo>
                <a:lnTo>
                  <a:pt x="123" y="576"/>
                </a:lnTo>
                <a:lnTo>
                  <a:pt x="117" y="572"/>
                </a:lnTo>
                <a:lnTo>
                  <a:pt x="114" y="567"/>
                </a:lnTo>
                <a:lnTo>
                  <a:pt x="111" y="561"/>
                </a:lnTo>
                <a:lnTo>
                  <a:pt x="109" y="555"/>
                </a:lnTo>
                <a:lnTo>
                  <a:pt x="109" y="549"/>
                </a:lnTo>
                <a:lnTo>
                  <a:pt x="109" y="542"/>
                </a:lnTo>
                <a:lnTo>
                  <a:pt x="111" y="535"/>
                </a:lnTo>
                <a:lnTo>
                  <a:pt x="114" y="530"/>
                </a:lnTo>
                <a:lnTo>
                  <a:pt x="117" y="525"/>
                </a:lnTo>
                <a:lnTo>
                  <a:pt x="123" y="522"/>
                </a:lnTo>
                <a:lnTo>
                  <a:pt x="128" y="519"/>
                </a:lnTo>
                <a:lnTo>
                  <a:pt x="133" y="516"/>
                </a:lnTo>
                <a:lnTo>
                  <a:pt x="140" y="515"/>
                </a:lnTo>
                <a:lnTo>
                  <a:pt x="476" y="515"/>
                </a:lnTo>
                <a:lnTo>
                  <a:pt x="482" y="516"/>
                </a:lnTo>
                <a:lnTo>
                  <a:pt x="488" y="519"/>
                </a:lnTo>
                <a:lnTo>
                  <a:pt x="493" y="522"/>
                </a:lnTo>
                <a:lnTo>
                  <a:pt x="498" y="525"/>
                </a:lnTo>
                <a:lnTo>
                  <a:pt x="502" y="530"/>
                </a:lnTo>
                <a:lnTo>
                  <a:pt x="504" y="535"/>
                </a:lnTo>
                <a:lnTo>
                  <a:pt x="506" y="542"/>
                </a:lnTo>
                <a:lnTo>
                  <a:pt x="507" y="549"/>
                </a:lnTo>
                <a:lnTo>
                  <a:pt x="506" y="555"/>
                </a:lnTo>
                <a:lnTo>
                  <a:pt x="504" y="561"/>
                </a:lnTo>
                <a:lnTo>
                  <a:pt x="502" y="567"/>
                </a:lnTo>
                <a:lnTo>
                  <a:pt x="498" y="572"/>
                </a:lnTo>
                <a:lnTo>
                  <a:pt x="493" y="576"/>
                </a:lnTo>
                <a:lnTo>
                  <a:pt x="488" y="579"/>
                </a:lnTo>
                <a:lnTo>
                  <a:pt x="482" y="580"/>
                </a:lnTo>
                <a:lnTo>
                  <a:pt x="476" y="581"/>
                </a:lnTo>
                <a:lnTo>
                  <a:pt x="140" y="581"/>
                </a:lnTo>
                <a:close/>
                <a:moveTo>
                  <a:pt x="140" y="736"/>
                </a:moveTo>
                <a:lnTo>
                  <a:pt x="133" y="735"/>
                </a:lnTo>
                <a:lnTo>
                  <a:pt x="128" y="733"/>
                </a:lnTo>
                <a:lnTo>
                  <a:pt x="123" y="730"/>
                </a:lnTo>
                <a:lnTo>
                  <a:pt x="117" y="727"/>
                </a:lnTo>
                <a:lnTo>
                  <a:pt x="114" y="721"/>
                </a:lnTo>
                <a:lnTo>
                  <a:pt x="111" y="715"/>
                </a:lnTo>
                <a:lnTo>
                  <a:pt x="109" y="710"/>
                </a:lnTo>
                <a:lnTo>
                  <a:pt x="109" y="703"/>
                </a:lnTo>
                <a:lnTo>
                  <a:pt x="109" y="696"/>
                </a:lnTo>
                <a:lnTo>
                  <a:pt x="111" y="690"/>
                </a:lnTo>
                <a:lnTo>
                  <a:pt x="114" y="685"/>
                </a:lnTo>
                <a:lnTo>
                  <a:pt x="117" y="680"/>
                </a:lnTo>
                <a:lnTo>
                  <a:pt x="123" y="675"/>
                </a:lnTo>
                <a:lnTo>
                  <a:pt x="128" y="672"/>
                </a:lnTo>
                <a:lnTo>
                  <a:pt x="133" y="670"/>
                </a:lnTo>
                <a:lnTo>
                  <a:pt x="140" y="670"/>
                </a:lnTo>
                <a:lnTo>
                  <a:pt x="327" y="670"/>
                </a:lnTo>
                <a:lnTo>
                  <a:pt x="333" y="670"/>
                </a:lnTo>
                <a:lnTo>
                  <a:pt x="339" y="672"/>
                </a:lnTo>
                <a:lnTo>
                  <a:pt x="344" y="675"/>
                </a:lnTo>
                <a:lnTo>
                  <a:pt x="350" y="680"/>
                </a:lnTo>
                <a:lnTo>
                  <a:pt x="353" y="685"/>
                </a:lnTo>
                <a:lnTo>
                  <a:pt x="356" y="690"/>
                </a:lnTo>
                <a:lnTo>
                  <a:pt x="358" y="696"/>
                </a:lnTo>
                <a:lnTo>
                  <a:pt x="358" y="703"/>
                </a:lnTo>
                <a:lnTo>
                  <a:pt x="358" y="710"/>
                </a:lnTo>
                <a:lnTo>
                  <a:pt x="356" y="715"/>
                </a:lnTo>
                <a:lnTo>
                  <a:pt x="353" y="721"/>
                </a:lnTo>
                <a:lnTo>
                  <a:pt x="350" y="727"/>
                </a:lnTo>
                <a:lnTo>
                  <a:pt x="344" y="730"/>
                </a:lnTo>
                <a:lnTo>
                  <a:pt x="339" y="733"/>
                </a:lnTo>
                <a:lnTo>
                  <a:pt x="333" y="735"/>
                </a:lnTo>
                <a:lnTo>
                  <a:pt x="327" y="736"/>
                </a:lnTo>
                <a:lnTo>
                  <a:pt x="140" y="736"/>
                </a:lnTo>
                <a:close/>
                <a:moveTo>
                  <a:pt x="140" y="888"/>
                </a:moveTo>
                <a:lnTo>
                  <a:pt x="133" y="887"/>
                </a:lnTo>
                <a:lnTo>
                  <a:pt x="128" y="886"/>
                </a:lnTo>
                <a:lnTo>
                  <a:pt x="123" y="882"/>
                </a:lnTo>
                <a:lnTo>
                  <a:pt x="117" y="878"/>
                </a:lnTo>
                <a:lnTo>
                  <a:pt x="114" y="873"/>
                </a:lnTo>
                <a:lnTo>
                  <a:pt x="111" y="868"/>
                </a:lnTo>
                <a:lnTo>
                  <a:pt x="109" y="862"/>
                </a:lnTo>
                <a:lnTo>
                  <a:pt x="109" y="855"/>
                </a:lnTo>
                <a:lnTo>
                  <a:pt x="109" y="848"/>
                </a:lnTo>
                <a:lnTo>
                  <a:pt x="111" y="842"/>
                </a:lnTo>
                <a:lnTo>
                  <a:pt x="114" y="836"/>
                </a:lnTo>
                <a:lnTo>
                  <a:pt x="117" y="831"/>
                </a:lnTo>
                <a:lnTo>
                  <a:pt x="123" y="827"/>
                </a:lnTo>
                <a:lnTo>
                  <a:pt x="128" y="825"/>
                </a:lnTo>
                <a:lnTo>
                  <a:pt x="133" y="823"/>
                </a:lnTo>
                <a:lnTo>
                  <a:pt x="140" y="822"/>
                </a:lnTo>
                <a:lnTo>
                  <a:pt x="350" y="822"/>
                </a:lnTo>
                <a:lnTo>
                  <a:pt x="356" y="823"/>
                </a:lnTo>
                <a:lnTo>
                  <a:pt x="361" y="825"/>
                </a:lnTo>
                <a:lnTo>
                  <a:pt x="366" y="827"/>
                </a:lnTo>
                <a:lnTo>
                  <a:pt x="372" y="831"/>
                </a:lnTo>
                <a:lnTo>
                  <a:pt x="375" y="836"/>
                </a:lnTo>
                <a:lnTo>
                  <a:pt x="378" y="842"/>
                </a:lnTo>
                <a:lnTo>
                  <a:pt x="380" y="848"/>
                </a:lnTo>
                <a:lnTo>
                  <a:pt x="381" y="855"/>
                </a:lnTo>
                <a:lnTo>
                  <a:pt x="380" y="862"/>
                </a:lnTo>
                <a:lnTo>
                  <a:pt x="378" y="868"/>
                </a:lnTo>
                <a:lnTo>
                  <a:pt x="375" y="873"/>
                </a:lnTo>
                <a:lnTo>
                  <a:pt x="372" y="878"/>
                </a:lnTo>
                <a:lnTo>
                  <a:pt x="366" y="882"/>
                </a:lnTo>
                <a:lnTo>
                  <a:pt x="361" y="886"/>
                </a:lnTo>
                <a:lnTo>
                  <a:pt x="356" y="887"/>
                </a:lnTo>
                <a:lnTo>
                  <a:pt x="350" y="888"/>
                </a:lnTo>
                <a:lnTo>
                  <a:pt x="140" y="888"/>
                </a:lnTo>
                <a:close/>
                <a:moveTo>
                  <a:pt x="611" y="645"/>
                </a:moveTo>
                <a:lnTo>
                  <a:pt x="717" y="735"/>
                </a:lnTo>
                <a:lnTo>
                  <a:pt x="1092" y="274"/>
                </a:lnTo>
                <a:lnTo>
                  <a:pt x="1005" y="183"/>
                </a:lnTo>
                <a:lnTo>
                  <a:pt x="611" y="645"/>
                </a:lnTo>
                <a:close/>
                <a:moveTo>
                  <a:pt x="656" y="767"/>
                </a:moveTo>
                <a:lnTo>
                  <a:pt x="589" y="711"/>
                </a:lnTo>
                <a:lnTo>
                  <a:pt x="579" y="794"/>
                </a:lnTo>
                <a:lnTo>
                  <a:pt x="656" y="767"/>
                </a:lnTo>
                <a:close/>
                <a:moveTo>
                  <a:pt x="1178" y="169"/>
                </a:moveTo>
                <a:lnTo>
                  <a:pt x="1093" y="80"/>
                </a:lnTo>
                <a:lnTo>
                  <a:pt x="1047" y="134"/>
                </a:lnTo>
                <a:lnTo>
                  <a:pt x="1133" y="224"/>
                </a:lnTo>
                <a:lnTo>
                  <a:pt x="1178" y="1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 name="TextBox 11"/>
          <p:cNvSpPr txBox="1"/>
          <p:nvPr/>
        </p:nvSpPr>
        <p:spPr>
          <a:xfrm>
            <a:off x="966216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Анатолий Галимский</a:t>
            </a:r>
            <a:endParaRPr lang="ru-RU" sz="1200" dirty="0">
              <a:solidFill>
                <a:srgbClr val="E4465A"/>
              </a:solidFill>
              <a:latin typeface="Segoe UI" panose="020B0502040204020203" pitchFamily="34" charset="0"/>
              <a:cs typeface="Segoe UI" panose="020B0502040204020203" pitchFamily="34" charset="0"/>
            </a:endParaRPr>
          </a:p>
        </p:txBody>
      </p:sp>
      <p:sp>
        <p:nvSpPr>
          <p:cNvPr id="13" name="TextBox 12"/>
          <p:cNvSpPr txBox="1"/>
          <p:nvPr/>
        </p:nvSpPr>
        <p:spPr>
          <a:xfrm>
            <a:off x="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2019</a:t>
            </a:r>
            <a:endParaRPr lang="ru-RU" sz="1200" dirty="0">
              <a:solidFill>
                <a:srgbClr val="E4465A"/>
              </a:solidFill>
              <a:latin typeface="Segoe UI" panose="020B0502040204020203" pitchFamily="34" charset="0"/>
              <a:cs typeface="Segoe UI" panose="020B0502040204020203" pitchFamily="34" charset="0"/>
            </a:endParaRPr>
          </a:p>
        </p:txBody>
      </p:sp>
      <p:sp>
        <p:nvSpPr>
          <p:cNvPr id="14" name="Прямоугольник 13"/>
          <p:cNvSpPr/>
          <p:nvPr/>
        </p:nvSpPr>
        <p:spPr>
          <a:xfrm>
            <a:off x="1413798" y="1717450"/>
            <a:ext cx="4436496" cy="246221"/>
          </a:xfrm>
          <a:prstGeom prst="rect">
            <a:avLst/>
          </a:prstGeom>
        </p:spPr>
        <p:txBody>
          <a:bodyPr wrap="square" lIns="0" tIns="0" rIns="0" bIns="0">
            <a:spAutoFit/>
          </a:bodyPr>
          <a:lstStyle/>
          <a:p>
            <a:pPr lvl="0">
              <a:spcBef>
                <a:spcPts val="1000"/>
              </a:spcBef>
            </a:pPr>
            <a:r>
              <a:rPr lang="ru-RU" sz="1600" b="1" dirty="0" smtClean="0">
                <a:latin typeface="Segoe UI" panose="020B0502040204020203" pitchFamily="34" charset="0"/>
                <a:cs typeface="Segoe UI" panose="020B0502040204020203" pitchFamily="34" charset="0"/>
              </a:rPr>
              <a:t>Статья 6 ТР ТС 021</a:t>
            </a:r>
            <a:r>
              <a:rPr lang="en-US" sz="1600" b="1" dirty="0" smtClean="0">
                <a:latin typeface="Segoe UI" panose="020B0502040204020203" pitchFamily="34" charset="0"/>
                <a:cs typeface="Segoe UI" panose="020B0502040204020203" pitchFamily="34" charset="0"/>
              </a:rPr>
              <a:t>/2011</a:t>
            </a:r>
            <a:endParaRPr lang="ru-RU" sz="1600" b="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759921251"/>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701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bwMode="auto">
          <a:xfrm>
            <a:off x="3293538" y="331791"/>
            <a:ext cx="846709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t" anchorCtr="0" compatLnSpc="1">
            <a:prstTxWarp prst="textNoShape">
              <a:avLst/>
            </a:prstTxWarp>
          </a:bodyPr>
          <a:lstStyle>
            <a:lvl1pPr algn="r" defTabSz="914400" eaLnBrk="1" hangingPunct="1">
              <a:lnSpc>
                <a:spcPct val="90000"/>
              </a:lnSpc>
              <a:buClr>
                <a:srgbClr val="000000"/>
              </a:buClr>
              <a:buSzPct val="100000"/>
              <a:buFont typeface="Times New Roman" pitchFamily="18" charset="0"/>
              <a:defRPr sz="2000" b="1" cap="all">
                <a:solidFill>
                  <a:srgbClr val="E4465A"/>
                </a:solidFill>
                <a:latin typeface="Aria"/>
                <a:ea typeface="Arial Unicode MS" pitchFamily="34" charset="-128"/>
                <a:cs typeface="Arial" panose="020B0604020202020204" pitchFamily="34" charset="0"/>
              </a:defRPr>
            </a:lvl1pPr>
            <a:lvl2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2pPr>
            <a:lvl3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3pPr>
            <a:lvl4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4pPr>
            <a:lvl5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9pPr>
          </a:lstStyle>
          <a:p>
            <a:pPr fontAlgn="base">
              <a:spcBef>
                <a:spcPct val="0"/>
              </a:spcBef>
              <a:spcAft>
                <a:spcPct val="0"/>
              </a:spcAft>
            </a:pPr>
            <a:endParaRPr lang="ru-RU" altLang="ru-RU" dirty="0"/>
          </a:p>
        </p:txBody>
      </p:sp>
      <p:sp>
        <p:nvSpPr>
          <p:cNvPr id="10" name="Заголовок 2"/>
          <p:cNvSpPr txBox="1">
            <a:spLocks/>
          </p:cNvSpPr>
          <p:nvPr/>
        </p:nvSpPr>
        <p:spPr>
          <a:xfrm>
            <a:off x="1979085" y="2332900"/>
            <a:ext cx="8270696" cy="1080860"/>
          </a:xfrm>
          <a:prstGeom prst="rect">
            <a:avLst/>
          </a:prstGeom>
        </p:spPr>
        <p:txBody>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r>
              <a:rPr lang="ru-RU" sz="4000" dirty="0" smtClean="0"/>
              <a:t>Стадия 1. документация.</a:t>
            </a:r>
          </a:p>
          <a:p>
            <a:r>
              <a:rPr lang="ru-RU" sz="4000" dirty="0" smtClean="0"/>
              <a:t>Этап 1: определяем требования к товарам</a:t>
            </a:r>
            <a:endParaRPr lang="ru-RU" sz="4000" dirty="0"/>
          </a:p>
        </p:txBody>
      </p:sp>
    </p:spTree>
    <p:extLst>
      <p:ext uri="{BB962C8B-B14F-4D97-AF65-F5344CB8AC3E}">
        <p14:creationId xmlns:p14="http://schemas.microsoft.com/office/powerpoint/2010/main" val="281050947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Группа 13"/>
          <p:cNvGrpSpPr>
            <a:grpSpLocks/>
          </p:cNvGrpSpPr>
          <p:nvPr/>
        </p:nvGrpSpPr>
        <p:grpSpPr bwMode="auto">
          <a:xfrm>
            <a:off x="6546191" y="2434245"/>
            <a:ext cx="2309812" cy="665163"/>
            <a:chOff x="5728201" y="2636912"/>
            <a:chExt cx="1845340" cy="665045"/>
          </a:xfrm>
        </p:grpSpPr>
        <p:cxnSp>
          <p:nvCxnSpPr>
            <p:cNvPr id="15" name="Прямая со стрелкой 14"/>
            <p:cNvCxnSpPr/>
            <p:nvPr/>
          </p:nvCxnSpPr>
          <p:spPr bwMode="auto">
            <a:xfrm>
              <a:off x="7081450" y="2654372"/>
              <a:ext cx="492091" cy="647585"/>
            </a:xfrm>
            <a:prstGeom prst="straightConnector1">
              <a:avLst/>
            </a:prstGeom>
            <a:solidFill>
              <a:schemeClr val="bg1"/>
            </a:solidFill>
            <a:ln w="38100" cap="flat" cmpd="sng" algn="ctr">
              <a:solidFill>
                <a:srgbClr val="E4465A"/>
              </a:solidFill>
              <a:prstDash val="sysDash"/>
              <a:round/>
              <a:headEnd type="none" w="med" len="med"/>
              <a:tailEnd type="triangle" w="lg" len="lg"/>
            </a:ln>
            <a:effectLst>
              <a:outerShdw blurRad="127000" dist="63500" dir="5400000" algn="t" rotWithShape="0">
                <a:prstClr val="black">
                  <a:alpha val="20000"/>
                </a:prstClr>
              </a:outerShdw>
            </a:effectLst>
            <a:extLst/>
          </p:spPr>
        </p:cxnSp>
        <p:cxnSp>
          <p:nvCxnSpPr>
            <p:cNvPr id="16" name="Прямая соединительная линия 15"/>
            <p:cNvCxnSpPr/>
            <p:nvPr/>
          </p:nvCxnSpPr>
          <p:spPr bwMode="auto">
            <a:xfrm>
              <a:off x="5728201" y="2636912"/>
              <a:ext cx="1303787" cy="0"/>
            </a:xfrm>
            <a:prstGeom prst="line">
              <a:avLst/>
            </a:prstGeom>
            <a:solidFill>
              <a:schemeClr val="bg1"/>
            </a:solidFill>
            <a:ln w="38100" cap="flat" cmpd="sng" algn="ctr">
              <a:solidFill>
                <a:srgbClr val="E4465A"/>
              </a:solidFill>
              <a:prstDash val="sysDash"/>
              <a:round/>
              <a:headEnd type="none" w="med" len="med"/>
              <a:tailEnd type="none" w="med" len="med"/>
            </a:ln>
            <a:effectLst>
              <a:outerShdw blurRad="127000" dist="63500" dir="5400000" algn="t" rotWithShape="0">
                <a:prstClr val="black">
                  <a:alpha val="20000"/>
                </a:prstClr>
              </a:outerShdw>
            </a:effectLst>
            <a:extLst/>
          </p:spPr>
        </p:cxnSp>
      </p:grpSp>
      <p:grpSp>
        <p:nvGrpSpPr>
          <p:cNvPr id="17" name="Группа 16"/>
          <p:cNvGrpSpPr>
            <a:grpSpLocks/>
          </p:cNvGrpSpPr>
          <p:nvPr/>
        </p:nvGrpSpPr>
        <p:grpSpPr bwMode="auto">
          <a:xfrm flipH="1">
            <a:off x="3166404" y="2434245"/>
            <a:ext cx="2314575" cy="665163"/>
            <a:chOff x="5728201" y="2636912"/>
            <a:chExt cx="1845340" cy="665045"/>
          </a:xfrm>
        </p:grpSpPr>
        <p:cxnSp>
          <p:nvCxnSpPr>
            <p:cNvPr id="18" name="Прямая со стрелкой 17"/>
            <p:cNvCxnSpPr/>
            <p:nvPr/>
          </p:nvCxnSpPr>
          <p:spPr bwMode="auto">
            <a:xfrm>
              <a:off x="7081197" y="2654372"/>
              <a:ext cx="492344" cy="647585"/>
            </a:xfrm>
            <a:prstGeom prst="straightConnector1">
              <a:avLst/>
            </a:prstGeom>
            <a:solidFill>
              <a:schemeClr val="bg1"/>
            </a:solidFill>
            <a:ln w="38100" cap="flat" cmpd="sng" algn="ctr">
              <a:solidFill>
                <a:srgbClr val="E4465A"/>
              </a:solidFill>
              <a:prstDash val="sysDash"/>
              <a:round/>
              <a:headEnd type="none" w="med" len="med"/>
              <a:tailEnd type="triangle" w="lg" len="lg"/>
            </a:ln>
            <a:effectLst>
              <a:outerShdw blurRad="127000" dist="63500" dir="5400000" algn="t" rotWithShape="0">
                <a:prstClr val="black">
                  <a:alpha val="20000"/>
                </a:prstClr>
              </a:outerShdw>
            </a:effectLst>
            <a:extLst/>
          </p:spPr>
        </p:cxnSp>
        <p:cxnSp>
          <p:nvCxnSpPr>
            <p:cNvPr id="19" name="Прямая соединительная линия 18"/>
            <p:cNvCxnSpPr/>
            <p:nvPr/>
          </p:nvCxnSpPr>
          <p:spPr bwMode="auto">
            <a:xfrm>
              <a:off x="5728201" y="2636912"/>
              <a:ext cx="1303635" cy="0"/>
            </a:xfrm>
            <a:prstGeom prst="line">
              <a:avLst/>
            </a:prstGeom>
            <a:solidFill>
              <a:schemeClr val="bg1"/>
            </a:solidFill>
            <a:ln w="38100" cap="flat" cmpd="sng" algn="ctr">
              <a:solidFill>
                <a:srgbClr val="E4465A"/>
              </a:solidFill>
              <a:prstDash val="sysDash"/>
              <a:round/>
              <a:headEnd type="none" w="med" len="med"/>
              <a:tailEnd type="none" w="med" len="med"/>
            </a:ln>
            <a:effectLst>
              <a:outerShdw blurRad="127000" dist="63500" dir="5400000" algn="t" rotWithShape="0">
                <a:prstClr val="black">
                  <a:alpha val="20000"/>
                </a:prstClr>
              </a:outerShdw>
            </a:effectLst>
            <a:extLst/>
          </p:spPr>
        </p:cxnSp>
      </p:grpSp>
      <p:sp>
        <p:nvSpPr>
          <p:cNvPr id="23557" name="Прямоугольник 1"/>
          <p:cNvSpPr>
            <a:spLocks noChangeArrowheads="1"/>
          </p:cNvSpPr>
          <p:nvPr/>
        </p:nvSpPr>
        <p:spPr bwMode="auto">
          <a:xfrm>
            <a:off x="1524000" y="6092826"/>
            <a:ext cx="9144000" cy="144463"/>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eaLnBrk="1">
              <a:lnSpc>
                <a:spcPct val="93000"/>
              </a:lnSpc>
              <a:buClr>
                <a:srgbClr val="000000"/>
              </a:buClr>
              <a:buSzPct val="100000"/>
              <a:buFont typeface="Times New Roman" panose="02020603050405020304" pitchFamily="18" charset="0"/>
              <a:buNone/>
            </a:pPr>
            <a:endParaRPr lang="ru-RU" altLang="ru-RU"/>
          </a:p>
        </p:txBody>
      </p:sp>
      <p:sp>
        <p:nvSpPr>
          <p:cNvPr id="23558" name="Freeform 17"/>
          <p:cNvSpPr>
            <a:spLocks noEditPoints="1"/>
          </p:cNvSpPr>
          <p:nvPr/>
        </p:nvSpPr>
        <p:spPr bwMode="auto">
          <a:xfrm>
            <a:off x="5691188" y="1798638"/>
            <a:ext cx="855662" cy="1174750"/>
          </a:xfrm>
          <a:custGeom>
            <a:avLst/>
            <a:gdLst>
              <a:gd name="T0" fmla="*/ 2147483647 w 11858"/>
              <a:gd name="T1" fmla="*/ 2147483647 h 16280"/>
              <a:gd name="T2" fmla="*/ 2147483647 w 11858"/>
              <a:gd name="T3" fmla="*/ 2147483647 h 16280"/>
              <a:gd name="T4" fmla="*/ 2147483647 w 11858"/>
              <a:gd name="T5" fmla="*/ 2147483647 h 16280"/>
              <a:gd name="T6" fmla="*/ 2147483647 w 11858"/>
              <a:gd name="T7" fmla="*/ 2147483647 h 16280"/>
              <a:gd name="T8" fmla="*/ 2147483647 w 11858"/>
              <a:gd name="T9" fmla="*/ 2147483647 h 16280"/>
              <a:gd name="T10" fmla="*/ 2147483647 w 11858"/>
              <a:gd name="T11" fmla="*/ 2147483647 h 16280"/>
              <a:gd name="T12" fmla="*/ 2147483647 w 11858"/>
              <a:gd name="T13" fmla="*/ 2147483647 h 16280"/>
              <a:gd name="T14" fmla="*/ 2147483647 w 11858"/>
              <a:gd name="T15" fmla="*/ 2147483647 h 16280"/>
              <a:gd name="T16" fmla="*/ 2147483647 w 11858"/>
              <a:gd name="T17" fmla="*/ 2147483647 h 16280"/>
              <a:gd name="T18" fmla="*/ 2147483647 w 11858"/>
              <a:gd name="T19" fmla="*/ 2147483647 h 16280"/>
              <a:gd name="T20" fmla="*/ 2147483647 w 11858"/>
              <a:gd name="T21" fmla="*/ 2147483647 h 16280"/>
              <a:gd name="T22" fmla="*/ 2147483647 w 11858"/>
              <a:gd name="T23" fmla="*/ 2147483647 h 16280"/>
              <a:gd name="T24" fmla="*/ 2147483647 w 11858"/>
              <a:gd name="T25" fmla="*/ 2147483647 h 16280"/>
              <a:gd name="T26" fmla="*/ 2147483647 w 11858"/>
              <a:gd name="T27" fmla="*/ 2147483647 h 16280"/>
              <a:gd name="T28" fmla="*/ 2147483647 w 11858"/>
              <a:gd name="T29" fmla="*/ 2147483647 h 16280"/>
              <a:gd name="T30" fmla="*/ 2147483647 w 11858"/>
              <a:gd name="T31" fmla="*/ 2147483647 h 16280"/>
              <a:gd name="T32" fmla="*/ 2147483647 w 11858"/>
              <a:gd name="T33" fmla="*/ 2147483647 h 16280"/>
              <a:gd name="T34" fmla="*/ 2147483647 w 11858"/>
              <a:gd name="T35" fmla="*/ 2147483647 h 16280"/>
              <a:gd name="T36" fmla="*/ 2147483647 w 11858"/>
              <a:gd name="T37" fmla="*/ 2147483647 h 16280"/>
              <a:gd name="T38" fmla="*/ 2147483647 w 11858"/>
              <a:gd name="T39" fmla="*/ 2147483647 h 16280"/>
              <a:gd name="T40" fmla="*/ 2147483647 w 11858"/>
              <a:gd name="T41" fmla="*/ 2147483647 h 16280"/>
              <a:gd name="T42" fmla="*/ 2147483647 w 11858"/>
              <a:gd name="T43" fmla="*/ 2147483647 h 16280"/>
              <a:gd name="T44" fmla="*/ 2147483647 w 11858"/>
              <a:gd name="T45" fmla="*/ 2147483647 h 16280"/>
              <a:gd name="T46" fmla="*/ 2147483647 w 11858"/>
              <a:gd name="T47" fmla="*/ 2147483647 h 16280"/>
              <a:gd name="T48" fmla="*/ 2147483647 w 11858"/>
              <a:gd name="T49" fmla="*/ 2147483647 h 16280"/>
              <a:gd name="T50" fmla="*/ 2147483647 w 11858"/>
              <a:gd name="T51" fmla="*/ 2147483647 h 16280"/>
              <a:gd name="T52" fmla="*/ 2147483647 w 11858"/>
              <a:gd name="T53" fmla="*/ 2147483647 h 16280"/>
              <a:gd name="T54" fmla="*/ 2147483647 w 11858"/>
              <a:gd name="T55" fmla="*/ 2147483647 h 16280"/>
              <a:gd name="T56" fmla="*/ 2147483647 w 11858"/>
              <a:gd name="T57" fmla="*/ 2147483647 h 16280"/>
              <a:gd name="T58" fmla="*/ 2147483647 w 11858"/>
              <a:gd name="T59" fmla="*/ 2147483647 h 16280"/>
              <a:gd name="T60" fmla="*/ 2147483647 w 11858"/>
              <a:gd name="T61" fmla="*/ 2147483647 h 16280"/>
              <a:gd name="T62" fmla="*/ 2147483647 w 11858"/>
              <a:gd name="T63" fmla="*/ 2147483647 h 16280"/>
              <a:gd name="T64" fmla="*/ 2147483647 w 11858"/>
              <a:gd name="T65" fmla="*/ 2147483647 h 16280"/>
              <a:gd name="T66" fmla="*/ 2147483647 w 11858"/>
              <a:gd name="T67" fmla="*/ 2147483647 h 16280"/>
              <a:gd name="T68" fmla="*/ 2147483647 w 11858"/>
              <a:gd name="T69" fmla="*/ 2147483647 h 16280"/>
              <a:gd name="T70" fmla="*/ 2147483647 w 11858"/>
              <a:gd name="T71" fmla="*/ 2147483647 h 16280"/>
              <a:gd name="T72" fmla="*/ 2147483647 w 11858"/>
              <a:gd name="T73" fmla="*/ 2147483647 h 16280"/>
              <a:gd name="T74" fmla="*/ 2147483647 w 11858"/>
              <a:gd name="T75" fmla="*/ 2147483647 h 16280"/>
              <a:gd name="T76" fmla="*/ 2147483647 w 11858"/>
              <a:gd name="T77" fmla="*/ 2147483647 h 16280"/>
              <a:gd name="T78" fmla="*/ 2147483647 w 11858"/>
              <a:gd name="T79" fmla="*/ 2147483647 h 16280"/>
              <a:gd name="T80" fmla="*/ 2147483647 w 11858"/>
              <a:gd name="T81" fmla="*/ 2147483647 h 16280"/>
              <a:gd name="T82" fmla="*/ 2147483647 w 11858"/>
              <a:gd name="T83" fmla="*/ 2147483647 h 16280"/>
              <a:gd name="T84" fmla="*/ 2147483647 w 11858"/>
              <a:gd name="T85" fmla="*/ 2147483647 h 16280"/>
              <a:gd name="T86" fmla="*/ 2147483647 w 11858"/>
              <a:gd name="T87" fmla="*/ 2147483647 h 16280"/>
              <a:gd name="T88" fmla="*/ 2147483647 w 11858"/>
              <a:gd name="T89" fmla="*/ 2147483647 h 16280"/>
              <a:gd name="T90" fmla="*/ 2147483647 w 11858"/>
              <a:gd name="T91" fmla="*/ 2147483647 h 16280"/>
              <a:gd name="T92" fmla="*/ 2147483647 w 11858"/>
              <a:gd name="T93" fmla="*/ 2147483647 h 16280"/>
              <a:gd name="T94" fmla="*/ 2147483647 w 11858"/>
              <a:gd name="T95" fmla="*/ 2147483647 h 16280"/>
              <a:gd name="T96" fmla="*/ 2147483647 w 11858"/>
              <a:gd name="T97" fmla="*/ 2147483647 h 16280"/>
              <a:gd name="T98" fmla="*/ 2147483647 w 11858"/>
              <a:gd name="T99" fmla="*/ 2147483647 h 16280"/>
              <a:gd name="T100" fmla="*/ 2147483647 w 11858"/>
              <a:gd name="T101" fmla="*/ 2147483647 h 16280"/>
              <a:gd name="T102" fmla="*/ 2147483647 w 11858"/>
              <a:gd name="T103" fmla="*/ 2147483647 h 16280"/>
              <a:gd name="T104" fmla="*/ 2147483647 w 11858"/>
              <a:gd name="T105" fmla="*/ 2147483647 h 16280"/>
              <a:gd name="T106" fmla="*/ 2147483647 w 11858"/>
              <a:gd name="T107" fmla="*/ 2147483647 h 16280"/>
              <a:gd name="T108" fmla="*/ 2147483647 w 11858"/>
              <a:gd name="T109" fmla="*/ 2147483647 h 16280"/>
              <a:gd name="T110" fmla="*/ 2147483647 w 11858"/>
              <a:gd name="T111" fmla="*/ 2147483647 h 16280"/>
              <a:gd name="T112" fmla="*/ 2147483647 w 11858"/>
              <a:gd name="T113" fmla="*/ 2147483647 h 16280"/>
              <a:gd name="T114" fmla="*/ 2147483647 w 11858"/>
              <a:gd name="T115" fmla="*/ 2147483647 h 16280"/>
              <a:gd name="T116" fmla="*/ 2147483647 w 11858"/>
              <a:gd name="T117" fmla="*/ 2147483647 h 16280"/>
              <a:gd name="T118" fmla="*/ 2147483647 w 11858"/>
              <a:gd name="T119" fmla="*/ 2147483647 h 16280"/>
              <a:gd name="T120" fmla="*/ 2147483647 w 11858"/>
              <a:gd name="T121" fmla="*/ 2147483647 h 162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858" h="16280">
                <a:moveTo>
                  <a:pt x="624" y="0"/>
                </a:moveTo>
                <a:lnTo>
                  <a:pt x="11234" y="0"/>
                </a:lnTo>
                <a:lnTo>
                  <a:pt x="11266" y="1"/>
                </a:lnTo>
                <a:lnTo>
                  <a:pt x="11298" y="3"/>
                </a:lnTo>
                <a:lnTo>
                  <a:pt x="11329" y="7"/>
                </a:lnTo>
                <a:lnTo>
                  <a:pt x="11360" y="12"/>
                </a:lnTo>
                <a:lnTo>
                  <a:pt x="11390" y="19"/>
                </a:lnTo>
                <a:lnTo>
                  <a:pt x="11420" y="28"/>
                </a:lnTo>
                <a:lnTo>
                  <a:pt x="11448" y="38"/>
                </a:lnTo>
                <a:lnTo>
                  <a:pt x="11477" y="49"/>
                </a:lnTo>
                <a:lnTo>
                  <a:pt x="11504" y="61"/>
                </a:lnTo>
                <a:lnTo>
                  <a:pt x="11531" y="75"/>
                </a:lnTo>
                <a:lnTo>
                  <a:pt x="11557" y="91"/>
                </a:lnTo>
                <a:lnTo>
                  <a:pt x="11583" y="107"/>
                </a:lnTo>
                <a:lnTo>
                  <a:pt x="11607" y="124"/>
                </a:lnTo>
                <a:lnTo>
                  <a:pt x="11631" y="142"/>
                </a:lnTo>
                <a:lnTo>
                  <a:pt x="11653" y="162"/>
                </a:lnTo>
                <a:lnTo>
                  <a:pt x="11676" y="182"/>
                </a:lnTo>
                <a:lnTo>
                  <a:pt x="11696" y="205"/>
                </a:lnTo>
                <a:lnTo>
                  <a:pt x="11715" y="227"/>
                </a:lnTo>
                <a:lnTo>
                  <a:pt x="11734" y="250"/>
                </a:lnTo>
                <a:lnTo>
                  <a:pt x="11751" y="275"/>
                </a:lnTo>
                <a:lnTo>
                  <a:pt x="11767" y="300"/>
                </a:lnTo>
                <a:lnTo>
                  <a:pt x="11783" y="326"/>
                </a:lnTo>
                <a:lnTo>
                  <a:pt x="11797" y="353"/>
                </a:lnTo>
                <a:lnTo>
                  <a:pt x="11809" y="381"/>
                </a:lnTo>
                <a:lnTo>
                  <a:pt x="11820" y="409"/>
                </a:lnTo>
                <a:lnTo>
                  <a:pt x="11829" y="438"/>
                </a:lnTo>
                <a:lnTo>
                  <a:pt x="11839" y="467"/>
                </a:lnTo>
                <a:lnTo>
                  <a:pt x="11846" y="498"/>
                </a:lnTo>
                <a:lnTo>
                  <a:pt x="11851" y="528"/>
                </a:lnTo>
                <a:lnTo>
                  <a:pt x="11855" y="560"/>
                </a:lnTo>
                <a:lnTo>
                  <a:pt x="11857" y="591"/>
                </a:lnTo>
                <a:lnTo>
                  <a:pt x="11858" y="623"/>
                </a:lnTo>
                <a:lnTo>
                  <a:pt x="11858" y="15657"/>
                </a:lnTo>
                <a:lnTo>
                  <a:pt x="11857" y="15689"/>
                </a:lnTo>
                <a:lnTo>
                  <a:pt x="11855" y="15720"/>
                </a:lnTo>
                <a:lnTo>
                  <a:pt x="11851" y="15752"/>
                </a:lnTo>
                <a:lnTo>
                  <a:pt x="11846" y="15782"/>
                </a:lnTo>
                <a:lnTo>
                  <a:pt x="11839" y="15813"/>
                </a:lnTo>
                <a:lnTo>
                  <a:pt x="11829" y="15842"/>
                </a:lnTo>
                <a:lnTo>
                  <a:pt x="11820" y="15871"/>
                </a:lnTo>
                <a:lnTo>
                  <a:pt x="11809" y="15899"/>
                </a:lnTo>
                <a:lnTo>
                  <a:pt x="11797" y="15927"/>
                </a:lnTo>
                <a:lnTo>
                  <a:pt x="11783" y="15954"/>
                </a:lnTo>
                <a:lnTo>
                  <a:pt x="11767" y="15980"/>
                </a:lnTo>
                <a:lnTo>
                  <a:pt x="11751" y="16005"/>
                </a:lnTo>
                <a:lnTo>
                  <a:pt x="11734" y="16030"/>
                </a:lnTo>
                <a:lnTo>
                  <a:pt x="11715" y="16053"/>
                </a:lnTo>
                <a:lnTo>
                  <a:pt x="11696" y="16075"/>
                </a:lnTo>
                <a:lnTo>
                  <a:pt x="11676" y="16098"/>
                </a:lnTo>
                <a:lnTo>
                  <a:pt x="11653" y="16118"/>
                </a:lnTo>
                <a:lnTo>
                  <a:pt x="11631" y="16138"/>
                </a:lnTo>
                <a:lnTo>
                  <a:pt x="11607" y="16156"/>
                </a:lnTo>
                <a:lnTo>
                  <a:pt x="11583" y="16173"/>
                </a:lnTo>
                <a:lnTo>
                  <a:pt x="11557" y="16189"/>
                </a:lnTo>
                <a:lnTo>
                  <a:pt x="11531" y="16205"/>
                </a:lnTo>
                <a:lnTo>
                  <a:pt x="11504" y="16219"/>
                </a:lnTo>
                <a:lnTo>
                  <a:pt x="11477" y="16231"/>
                </a:lnTo>
                <a:lnTo>
                  <a:pt x="11448" y="16242"/>
                </a:lnTo>
                <a:lnTo>
                  <a:pt x="11420" y="16252"/>
                </a:lnTo>
                <a:lnTo>
                  <a:pt x="11390" y="16261"/>
                </a:lnTo>
                <a:lnTo>
                  <a:pt x="11360" y="16268"/>
                </a:lnTo>
                <a:lnTo>
                  <a:pt x="11329" y="16273"/>
                </a:lnTo>
                <a:lnTo>
                  <a:pt x="11298" y="16277"/>
                </a:lnTo>
                <a:lnTo>
                  <a:pt x="11266" y="16279"/>
                </a:lnTo>
                <a:lnTo>
                  <a:pt x="11234" y="16280"/>
                </a:lnTo>
                <a:lnTo>
                  <a:pt x="624" y="16280"/>
                </a:lnTo>
                <a:lnTo>
                  <a:pt x="592" y="16279"/>
                </a:lnTo>
                <a:lnTo>
                  <a:pt x="560" y="16277"/>
                </a:lnTo>
                <a:lnTo>
                  <a:pt x="529" y="16273"/>
                </a:lnTo>
                <a:lnTo>
                  <a:pt x="498" y="16268"/>
                </a:lnTo>
                <a:lnTo>
                  <a:pt x="468" y="16261"/>
                </a:lnTo>
                <a:lnTo>
                  <a:pt x="438" y="16252"/>
                </a:lnTo>
                <a:lnTo>
                  <a:pt x="410" y="16242"/>
                </a:lnTo>
                <a:lnTo>
                  <a:pt x="381" y="16231"/>
                </a:lnTo>
                <a:lnTo>
                  <a:pt x="354" y="16219"/>
                </a:lnTo>
                <a:lnTo>
                  <a:pt x="327" y="16205"/>
                </a:lnTo>
                <a:lnTo>
                  <a:pt x="301" y="16189"/>
                </a:lnTo>
                <a:lnTo>
                  <a:pt x="275" y="16173"/>
                </a:lnTo>
                <a:lnTo>
                  <a:pt x="251" y="16156"/>
                </a:lnTo>
                <a:lnTo>
                  <a:pt x="227" y="16138"/>
                </a:lnTo>
                <a:lnTo>
                  <a:pt x="205" y="16118"/>
                </a:lnTo>
                <a:lnTo>
                  <a:pt x="182" y="16098"/>
                </a:lnTo>
                <a:lnTo>
                  <a:pt x="162" y="16075"/>
                </a:lnTo>
                <a:lnTo>
                  <a:pt x="143" y="16053"/>
                </a:lnTo>
                <a:lnTo>
                  <a:pt x="124" y="16030"/>
                </a:lnTo>
                <a:lnTo>
                  <a:pt x="107" y="16005"/>
                </a:lnTo>
                <a:lnTo>
                  <a:pt x="91" y="15980"/>
                </a:lnTo>
                <a:lnTo>
                  <a:pt x="75" y="15954"/>
                </a:lnTo>
                <a:lnTo>
                  <a:pt x="61" y="15927"/>
                </a:lnTo>
                <a:lnTo>
                  <a:pt x="49" y="15899"/>
                </a:lnTo>
                <a:lnTo>
                  <a:pt x="38" y="15871"/>
                </a:lnTo>
                <a:lnTo>
                  <a:pt x="29" y="15842"/>
                </a:lnTo>
                <a:lnTo>
                  <a:pt x="19" y="15813"/>
                </a:lnTo>
                <a:lnTo>
                  <a:pt x="12" y="15782"/>
                </a:lnTo>
                <a:lnTo>
                  <a:pt x="7" y="15752"/>
                </a:lnTo>
                <a:lnTo>
                  <a:pt x="3" y="15720"/>
                </a:lnTo>
                <a:lnTo>
                  <a:pt x="1" y="15689"/>
                </a:lnTo>
                <a:lnTo>
                  <a:pt x="0" y="15657"/>
                </a:lnTo>
                <a:lnTo>
                  <a:pt x="0" y="623"/>
                </a:lnTo>
                <a:lnTo>
                  <a:pt x="1" y="591"/>
                </a:lnTo>
                <a:lnTo>
                  <a:pt x="3" y="560"/>
                </a:lnTo>
                <a:lnTo>
                  <a:pt x="7" y="528"/>
                </a:lnTo>
                <a:lnTo>
                  <a:pt x="12" y="498"/>
                </a:lnTo>
                <a:lnTo>
                  <a:pt x="19" y="467"/>
                </a:lnTo>
                <a:lnTo>
                  <a:pt x="29" y="438"/>
                </a:lnTo>
                <a:lnTo>
                  <a:pt x="38" y="409"/>
                </a:lnTo>
                <a:lnTo>
                  <a:pt x="49" y="381"/>
                </a:lnTo>
                <a:lnTo>
                  <a:pt x="61" y="353"/>
                </a:lnTo>
                <a:lnTo>
                  <a:pt x="75" y="326"/>
                </a:lnTo>
                <a:lnTo>
                  <a:pt x="91" y="300"/>
                </a:lnTo>
                <a:lnTo>
                  <a:pt x="107" y="275"/>
                </a:lnTo>
                <a:lnTo>
                  <a:pt x="124" y="250"/>
                </a:lnTo>
                <a:lnTo>
                  <a:pt x="143" y="227"/>
                </a:lnTo>
                <a:lnTo>
                  <a:pt x="162" y="205"/>
                </a:lnTo>
                <a:lnTo>
                  <a:pt x="182" y="182"/>
                </a:lnTo>
                <a:lnTo>
                  <a:pt x="205" y="162"/>
                </a:lnTo>
                <a:lnTo>
                  <a:pt x="227" y="142"/>
                </a:lnTo>
                <a:lnTo>
                  <a:pt x="251" y="124"/>
                </a:lnTo>
                <a:lnTo>
                  <a:pt x="275" y="107"/>
                </a:lnTo>
                <a:lnTo>
                  <a:pt x="301" y="91"/>
                </a:lnTo>
                <a:lnTo>
                  <a:pt x="327" y="75"/>
                </a:lnTo>
                <a:lnTo>
                  <a:pt x="354" y="61"/>
                </a:lnTo>
                <a:lnTo>
                  <a:pt x="381" y="49"/>
                </a:lnTo>
                <a:lnTo>
                  <a:pt x="410" y="38"/>
                </a:lnTo>
                <a:lnTo>
                  <a:pt x="438" y="28"/>
                </a:lnTo>
                <a:lnTo>
                  <a:pt x="468" y="19"/>
                </a:lnTo>
                <a:lnTo>
                  <a:pt x="498" y="12"/>
                </a:lnTo>
                <a:lnTo>
                  <a:pt x="529" y="7"/>
                </a:lnTo>
                <a:lnTo>
                  <a:pt x="560" y="3"/>
                </a:lnTo>
                <a:lnTo>
                  <a:pt x="592" y="1"/>
                </a:lnTo>
                <a:lnTo>
                  <a:pt x="624" y="0"/>
                </a:lnTo>
                <a:close/>
                <a:moveTo>
                  <a:pt x="10610" y="1246"/>
                </a:moveTo>
                <a:lnTo>
                  <a:pt x="1248" y="1246"/>
                </a:lnTo>
                <a:lnTo>
                  <a:pt x="1248" y="15034"/>
                </a:lnTo>
                <a:lnTo>
                  <a:pt x="10610" y="15034"/>
                </a:lnTo>
                <a:lnTo>
                  <a:pt x="10610" y="1246"/>
                </a:lnTo>
                <a:close/>
                <a:moveTo>
                  <a:pt x="6315" y="12125"/>
                </a:moveTo>
                <a:lnTo>
                  <a:pt x="6303" y="12110"/>
                </a:lnTo>
                <a:lnTo>
                  <a:pt x="6292" y="12095"/>
                </a:lnTo>
                <a:lnTo>
                  <a:pt x="6282" y="12079"/>
                </a:lnTo>
                <a:lnTo>
                  <a:pt x="6272" y="12062"/>
                </a:lnTo>
                <a:lnTo>
                  <a:pt x="6263" y="12046"/>
                </a:lnTo>
                <a:lnTo>
                  <a:pt x="6256" y="12030"/>
                </a:lnTo>
                <a:lnTo>
                  <a:pt x="6249" y="12013"/>
                </a:lnTo>
                <a:lnTo>
                  <a:pt x="6243" y="11995"/>
                </a:lnTo>
                <a:lnTo>
                  <a:pt x="6238" y="11978"/>
                </a:lnTo>
                <a:lnTo>
                  <a:pt x="6234" y="11961"/>
                </a:lnTo>
                <a:lnTo>
                  <a:pt x="6231" y="11943"/>
                </a:lnTo>
                <a:lnTo>
                  <a:pt x="6228" y="11925"/>
                </a:lnTo>
                <a:lnTo>
                  <a:pt x="6227" y="11907"/>
                </a:lnTo>
                <a:lnTo>
                  <a:pt x="6226" y="11889"/>
                </a:lnTo>
                <a:lnTo>
                  <a:pt x="6226" y="11871"/>
                </a:lnTo>
                <a:lnTo>
                  <a:pt x="6227" y="11854"/>
                </a:lnTo>
                <a:lnTo>
                  <a:pt x="6229" y="11836"/>
                </a:lnTo>
                <a:lnTo>
                  <a:pt x="6232" y="11818"/>
                </a:lnTo>
                <a:lnTo>
                  <a:pt x="6235" y="11801"/>
                </a:lnTo>
                <a:lnTo>
                  <a:pt x="6239" y="11783"/>
                </a:lnTo>
                <a:lnTo>
                  <a:pt x="6244" y="11766"/>
                </a:lnTo>
                <a:lnTo>
                  <a:pt x="6250" y="11749"/>
                </a:lnTo>
                <a:lnTo>
                  <a:pt x="6257" y="11732"/>
                </a:lnTo>
                <a:lnTo>
                  <a:pt x="6265" y="11715"/>
                </a:lnTo>
                <a:lnTo>
                  <a:pt x="6273" y="11699"/>
                </a:lnTo>
                <a:lnTo>
                  <a:pt x="6283" y="11684"/>
                </a:lnTo>
                <a:lnTo>
                  <a:pt x="6293" y="11669"/>
                </a:lnTo>
                <a:lnTo>
                  <a:pt x="6304" y="11653"/>
                </a:lnTo>
                <a:lnTo>
                  <a:pt x="6316" y="11639"/>
                </a:lnTo>
                <a:lnTo>
                  <a:pt x="6328" y="11625"/>
                </a:lnTo>
                <a:lnTo>
                  <a:pt x="6342" y="11612"/>
                </a:lnTo>
                <a:lnTo>
                  <a:pt x="6356" y="11600"/>
                </a:lnTo>
                <a:lnTo>
                  <a:pt x="6371" y="11587"/>
                </a:lnTo>
                <a:lnTo>
                  <a:pt x="6387" y="11576"/>
                </a:lnTo>
                <a:lnTo>
                  <a:pt x="6402" y="11566"/>
                </a:lnTo>
                <a:lnTo>
                  <a:pt x="6418" y="11556"/>
                </a:lnTo>
                <a:lnTo>
                  <a:pt x="6434" y="11548"/>
                </a:lnTo>
                <a:lnTo>
                  <a:pt x="6452" y="11539"/>
                </a:lnTo>
                <a:lnTo>
                  <a:pt x="6468" y="11533"/>
                </a:lnTo>
                <a:lnTo>
                  <a:pt x="6485" y="11527"/>
                </a:lnTo>
                <a:lnTo>
                  <a:pt x="6503" y="11522"/>
                </a:lnTo>
                <a:lnTo>
                  <a:pt x="6521" y="11518"/>
                </a:lnTo>
                <a:lnTo>
                  <a:pt x="6538" y="11514"/>
                </a:lnTo>
                <a:lnTo>
                  <a:pt x="6557" y="11512"/>
                </a:lnTo>
                <a:lnTo>
                  <a:pt x="6574" y="11510"/>
                </a:lnTo>
                <a:lnTo>
                  <a:pt x="6592" y="11510"/>
                </a:lnTo>
                <a:lnTo>
                  <a:pt x="6610" y="11510"/>
                </a:lnTo>
                <a:lnTo>
                  <a:pt x="6628" y="11511"/>
                </a:lnTo>
                <a:lnTo>
                  <a:pt x="6645" y="11513"/>
                </a:lnTo>
                <a:lnTo>
                  <a:pt x="6664" y="11515"/>
                </a:lnTo>
                <a:lnTo>
                  <a:pt x="6681" y="11519"/>
                </a:lnTo>
                <a:lnTo>
                  <a:pt x="6698" y="11523"/>
                </a:lnTo>
                <a:lnTo>
                  <a:pt x="6716" y="11528"/>
                </a:lnTo>
                <a:lnTo>
                  <a:pt x="6733" y="11534"/>
                </a:lnTo>
                <a:lnTo>
                  <a:pt x="6749" y="11542"/>
                </a:lnTo>
                <a:lnTo>
                  <a:pt x="6766" y="11549"/>
                </a:lnTo>
                <a:lnTo>
                  <a:pt x="6782" y="11558"/>
                </a:lnTo>
                <a:lnTo>
                  <a:pt x="6798" y="11567"/>
                </a:lnTo>
                <a:lnTo>
                  <a:pt x="6814" y="11577"/>
                </a:lnTo>
                <a:lnTo>
                  <a:pt x="6828" y="11588"/>
                </a:lnTo>
                <a:lnTo>
                  <a:pt x="6842" y="11600"/>
                </a:lnTo>
                <a:lnTo>
                  <a:pt x="6856" y="11613"/>
                </a:lnTo>
                <a:lnTo>
                  <a:pt x="6870" y="11626"/>
                </a:lnTo>
                <a:lnTo>
                  <a:pt x="6883" y="11640"/>
                </a:lnTo>
                <a:lnTo>
                  <a:pt x="7410" y="12257"/>
                </a:lnTo>
                <a:lnTo>
                  <a:pt x="9206" y="10274"/>
                </a:lnTo>
                <a:lnTo>
                  <a:pt x="9220" y="10260"/>
                </a:lnTo>
                <a:lnTo>
                  <a:pt x="9233" y="10247"/>
                </a:lnTo>
                <a:lnTo>
                  <a:pt x="9247" y="10235"/>
                </a:lnTo>
                <a:lnTo>
                  <a:pt x="9262" y="10224"/>
                </a:lnTo>
                <a:lnTo>
                  <a:pt x="9278" y="10213"/>
                </a:lnTo>
                <a:lnTo>
                  <a:pt x="9293" y="10203"/>
                </a:lnTo>
                <a:lnTo>
                  <a:pt x="9309" y="10194"/>
                </a:lnTo>
                <a:lnTo>
                  <a:pt x="9326" y="10186"/>
                </a:lnTo>
                <a:lnTo>
                  <a:pt x="9342" y="10179"/>
                </a:lnTo>
                <a:lnTo>
                  <a:pt x="9359" y="10173"/>
                </a:lnTo>
                <a:lnTo>
                  <a:pt x="9376" y="10167"/>
                </a:lnTo>
                <a:lnTo>
                  <a:pt x="9393" y="10163"/>
                </a:lnTo>
                <a:lnTo>
                  <a:pt x="9411" y="10159"/>
                </a:lnTo>
                <a:lnTo>
                  <a:pt x="9429" y="10156"/>
                </a:lnTo>
                <a:lnTo>
                  <a:pt x="9446" y="10154"/>
                </a:lnTo>
                <a:lnTo>
                  <a:pt x="9464" y="10153"/>
                </a:lnTo>
                <a:lnTo>
                  <a:pt x="9482" y="10152"/>
                </a:lnTo>
                <a:lnTo>
                  <a:pt x="9500" y="10153"/>
                </a:lnTo>
                <a:lnTo>
                  <a:pt x="9517" y="10154"/>
                </a:lnTo>
                <a:lnTo>
                  <a:pt x="9536" y="10156"/>
                </a:lnTo>
                <a:lnTo>
                  <a:pt x="9553" y="10159"/>
                </a:lnTo>
                <a:lnTo>
                  <a:pt x="9571" y="10162"/>
                </a:lnTo>
                <a:lnTo>
                  <a:pt x="9589" y="10167"/>
                </a:lnTo>
                <a:lnTo>
                  <a:pt x="9606" y="10172"/>
                </a:lnTo>
                <a:lnTo>
                  <a:pt x="9622" y="10179"/>
                </a:lnTo>
                <a:lnTo>
                  <a:pt x="9639" y="10186"/>
                </a:lnTo>
                <a:lnTo>
                  <a:pt x="9656" y="10194"/>
                </a:lnTo>
                <a:lnTo>
                  <a:pt x="9672" y="10203"/>
                </a:lnTo>
                <a:lnTo>
                  <a:pt x="9687" y="10213"/>
                </a:lnTo>
                <a:lnTo>
                  <a:pt x="9704" y="10224"/>
                </a:lnTo>
                <a:lnTo>
                  <a:pt x="9718" y="10235"/>
                </a:lnTo>
                <a:lnTo>
                  <a:pt x="9733" y="10248"/>
                </a:lnTo>
                <a:lnTo>
                  <a:pt x="9746" y="10261"/>
                </a:lnTo>
                <a:lnTo>
                  <a:pt x="9760" y="10275"/>
                </a:lnTo>
                <a:lnTo>
                  <a:pt x="9772" y="10289"/>
                </a:lnTo>
                <a:lnTo>
                  <a:pt x="9783" y="10304"/>
                </a:lnTo>
                <a:lnTo>
                  <a:pt x="9794" y="10319"/>
                </a:lnTo>
                <a:lnTo>
                  <a:pt x="9804" y="10335"/>
                </a:lnTo>
                <a:lnTo>
                  <a:pt x="9813" y="10350"/>
                </a:lnTo>
                <a:lnTo>
                  <a:pt x="9821" y="10367"/>
                </a:lnTo>
                <a:lnTo>
                  <a:pt x="9828" y="10384"/>
                </a:lnTo>
                <a:lnTo>
                  <a:pt x="9834" y="10400"/>
                </a:lnTo>
                <a:lnTo>
                  <a:pt x="9840" y="10417"/>
                </a:lnTo>
                <a:lnTo>
                  <a:pt x="9844" y="10434"/>
                </a:lnTo>
                <a:lnTo>
                  <a:pt x="9848" y="10452"/>
                </a:lnTo>
                <a:lnTo>
                  <a:pt x="9851" y="10470"/>
                </a:lnTo>
                <a:lnTo>
                  <a:pt x="9853" y="10487"/>
                </a:lnTo>
                <a:lnTo>
                  <a:pt x="9854" y="10506"/>
                </a:lnTo>
                <a:lnTo>
                  <a:pt x="9856" y="10523"/>
                </a:lnTo>
                <a:lnTo>
                  <a:pt x="9856" y="10541"/>
                </a:lnTo>
                <a:lnTo>
                  <a:pt x="9853" y="10559"/>
                </a:lnTo>
                <a:lnTo>
                  <a:pt x="9851" y="10577"/>
                </a:lnTo>
                <a:lnTo>
                  <a:pt x="9848" y="10594"/>
                </a:lnTo>
                <a:lnTo>
                  <a:pt x="9845" y="10612"/>
                </a:lnTo>
                <a:lnTo>
                  <a:pt x="9840" y="10630"/>
                </a:lnTo>
                <a:lnTo>
                  <a:pt x="9835" y="10646"/>
                </a:lnTo>
                <a:lnTo>
                  <a:pt x="9828" y="10663"/>
                </a:lnTo>
                <a:lnTo>
                  <a:pt x="9821" y="10681"/>
                </a:lnTo>
                <a:lnTo>
                  <a:pt x="9813" y="10697"/>
                </a:lnTo>
                <a:lnTo>
                  <a:pt x="9804" y="10713"/>
                </a:lnTo>
                <a:lnTo>
                  <a:pt x="9794" y="10729"/>
                </a:lnTo>
                <a:lnTo>
                  <a:pt x="9783" y="10744"/>
                </a:lnTo>
                <a:lnTo>
                  <a:pt x="9772" y="10759"/>
                </a:lnTo>
                <a:lnTo>
                  <a:pt x="9759" y="10773"/>
                </a:lnTo>
                <a:lnTo>
                  <a:pt x="7693" y="13055"/>
                </a:lnTo>
                <a:lnTo>
                  <a:pt x="7682" y="13068"/>
                </a:lnTo>
                <a:lnTo>
                  <a:pt x="7670" y="13081"/>
                </a:lnTo>
                <a:lnTo>
                  <a:pt x="7656" y="13093"/>
                </a:lnTo>
                <a:lnTo>
                  <a:pt x="7643" y="13105"/>
                </a:lnTo>
                <a:lnTo>
                  <a:pt x="7629" y="13118"/>
                </a:lnTo>
                <a:lnTo>
                  <a:pt x="7614" y="13129"/>
                </a:lnTo>
                <a:lnTo>
                  <a:pt x="7597" y="13139"/>
                </a:lnTo>
                <a:lnTo>
                  <a:pt x="7581" y="13148"/>
                </a:lnTo>
                <a:lnTo>
                  <a:pt x="7565" y="13157"/>
                </a:lnTo>
                <a:lnTo>
                  <a:pt x="7548" y="13164"/>
                </a:lnTo>
                <a:lnTo>
                  <a:pt x="7531" y="13172"/>
                </a:lnTo>
                <a:lnTo>
                  <a:pt x="7514" y="13178"/>
                </a:lnTo>
                <a:lnTo>
                  <a:pt x="7496" y="13183"/>
                </a:lnTo>
                <a:lnTo>
                  <a:pt x="7479" y="13187"/>
                </a:lnTo>
                <a:lnTo>
                  <a:pt x="7461" y="13190"/>
                </a:lnTo>
                <a:lnTo>
                  <a:pt x="7443" y="13192"/>
                </a:lnTo>
                <a:lnTo>
                  <a:pt x="7425" y="13194"/>
                </a:lnTo>
                <a:lnTo>
                  <a:pt x="7408" y="13195"/>
                </a:lnTo>
                <a:lnTo>
                  <a:pt x="7389" y="13195"/>
                </a:lnTo>
                <a:lnTo>
                  <a:pt x="7372" y="13194"/>
                </a:lnTo>
                <a:lnTo>
                  <a:pt x="7354" y="13192"/>
                </a:lnTo>
                <a:lnTo>
                  <a:pt x="7336" y="13189"/>
                </a:lnTo>
                <a:lnTo>
                  <a:pt x="7318" y="13186"/>
                </a:lnTo>
                <a:lnTo>
                  <a:pt x="7301" y="13182"/>
                </a:lnTo>
                <a:lnTo>
                  <a:pt x="7283" y="13176"/>
                </a:lnTo>
                <a:lnTo>
                  <a:pt x="7267" y="13171"/>
                </a:lnTo>
                <a:lnTo>
                  <a:pt x="7250" y="13163"/>
                </a:lnTo>
                <a:lnTo>
                  <a:pt x="7233" y="13155"/>
                </a:lnTo>
                <a:lnTo>
                  <a:pt x="7217" y="13147"/>
                </a:lnTo>
                <a:lnTo>
                  <a:pt x="7202" y="13138"/>
                </a:lnTo>
                <a:lnTo>
                  <a:pt x="7187" y="13128"/>
                </a:lnTo>
                <a:lnTo>
                  <a:pt x="7171" y="13117"/>
                </a:lnTo>
                <a:lnTo>
                  <a:pt x="7157" y="13104"/>
                </a:lnTo>
                <a:lnTo>
                  <a:pt x="7143" y="13092"/>
                </a:lnTo>
                <a:lnTo>
                  <a:pt x="7129" y="13079"/>
                </a:lnTo>
                <a:lnTo>
                  <a:pt x="7117" y="13065"/>
                </a:lnTo>
                <a:lnTo>
                  <a:pt x="6315" y="12125"/>
                </a:lnTo>
                <a:close/>
                <a:moveTo>
                  <a:pt x="7375" y="10184"/>
                </a:moveTo>
                <a:lnTo>
                  <a:pt x="7420" y="10184"/>
                </a:lnTo>
                <a:lnTo>
                  <a:pt x="7465" y="10186"/>
                </a:lnTo>
                <a:lnTo>
                  <a:pt x="7509" y="10188"/>
                </a:lnTo>
                <a:lnTo>
                  <a:pt x="7553" y="10191"/>
                </a:lnTo>
                <a:lnTo>
                  <a:pt x="7597" y="10195"/>
                </a:lnTo>
                <a:lnTo>
                  <a:pt x="7640" y="10200"/>
                </a:lnTo>
                <a:lnTo>
                  <a:pt x="7684" y="10207"/>
                </a:lnTo>
                <a:lnTo>
                  <a:pt x="7727" y="10214"/>
                </a:lnTo>
                <a:lnTo>
                  <a:pt x="7769" y="10222"/>
                </a:lnTo>
                <a:lnTo>
                  <a:pt x="7812" y="10230"/>
                </a:lnTo>
                <a:lnTo>
                  <a:pt x="7854" y="10239"/>
                </a:lnTo>
                <a:lnTo>
                  <a:pt x="7896" y="10249"/>
                </a:lnTo>
                <a:lnTo>
                  <a:pt x="7937" y="10260"/>
                </a:lnTo>
                <a:lnTo>
                  <a:pt x="7978" y="10273"/>
                </a:lnTo>
                <a:lnTo>
                  <a:pt x="8019" y="10285"/>
                </a:lnTo>
                <a:lnTo>
                  <a:pt x="8059" y="10299"/>
                </a:lnTo>
                <a:lnTo>
                  <a:pt x="8100" y="10313"/>
                </a:lnTo>
                <a:lnTo>
                  <a:pt x="8138" y="10329"/>
                </a:lnTo>
                <a:lnTo>
                  <a:pt x="8178" y="10344"/>
                </a:lnTo>
                <a:lnTo>
                  <a:pt x="8217" y="10361"/>
                </a:lnTo>
                <a:lnTo>
                  <a:pt x="8256" y="10379"/>
                </a:lnTo>
                <a:lnTo>
                  <a:pt x="8293" y="10397"/>
                </a:lnTo>
                <a:lnTo>
                  <a:pt x="8331" y="10415"/>
                </a:lnTo>
                <a:lnTo>
                  <a:pt x="8368" y="10435"/>
                </a:lnTo>
                <a:lnTo>
                  <a:pt x="8404" y="10456"/>
                </a:lnTo>
                <a:lnTo>
                  <a:pt x="8441" y="10476"/>
                </a:lnTo>
                <a:lnTo>
                  <a:pt x="8477" y="10499"/>
                </a:lnTo>
                <a:lnTo>
                  <a:pt x="8512" y="10521"/>
                </a:lnTo>
                <a:lnTo>
                  <a:pt x="8547" y="10544"/>
                </a:lnTo>
                <a:lnTo>
                  <a:pt x="8581" y="10568"/>
                </a:lnTo>
                <a:lnTo>
                  <a:pt x="8615" y="10592"/>
                </a:lnTo>
                <a:lnTo>
                  <a:pt x="8648" y="10618"/>
                </a:lnTo>
                <a:lnTo>
                  <a:pt x="8216" y="11072"/>
                </a:lnTo>
                <a:lnTo>
                  <a:pt x="8193" y="11057"/>
                </a:lnTo>
                <a:lnTo>
                  <a:pt x="8171" y="11042"/>
                </a:lnTo>
                <a:lnTo>
                  <a:pt x="8148" y="11028"/>
                </a:lnTo>
                <a:lnTo>
                  <a:pt x="8124" y="11013"/>
                </a:lnTo>
                <a:lnTo>
                  <a:pt x="8101" y="10999"/>
                </a:lnTo>
                <a:lnTo>
                  <a:pt x="8076" y="10986"/>
                </a:lnTo>
                <a:lnTo>
                  <a:pt x="8053" y="10974"/>
                </a:lnTo>
                <a:lnTo>
                  <a:pt x="8028" y="10961"/>
                </a:lnTo>
                <a:lnTo>
                  <a:pt x="8003" y="10948"/>
                </a:lnTo>
                <a:lnTo>
                  <a:pt x="7978" y="10937"/>
                </a:lnTo>
                <a:lnTo>
                  <a:pt x="7953" y="10926"/>
                </a:lnTo>
                <a:lnTo>
                  <a:pt x="7927" y="10916"/>
                </a:lnTo>
                <a:lnTo>
                  <a:pt x="7902" y="10906"/>
                </a:lnTo>
                <a:lnTo>
                  <a:pt x="7876" y="10895"/>
                </a:lnTo>
                <a:lnTo>
                  <a:pt x="7850" y="10886"/>
                </a:lnTo>
                <a:lnTo>
                  <a:pt x="7823" y="10877"/>
                </a:lnTo>
                <a:lnTo>
                  <a:pt x="7797" y="10869"/>
                </a:lnTo>
                <a:lnTo>
                  <a:pt x="7770" y="10861"/>
                </a:lnTo>
                <a:lnTo>
                  <a:pt x="7743" y="10854"/>
                </a:lnTo>
                <a:lnTo>
                  <a:pt x="7715" y="10848"/>
                </a:lnTo>
                <a:lnTo>
                  <a:pt x="7688" y="10840"/>
                </a:lnTo>
                <a:lnTo>
                  <a:pt x="7660" y="10835"/>
                </a:lnTo>
                <a:lnTo>
                  <a:pt x="7633" y="10830"/>
                </a:lnTo>
                <a:lnTo>
                  <a:pt x="7605" y="10825"/>
                </a:lnTo>
                <a:lnTo>
                  <a:pt x="7577" y="10821"/>
                </a:lnTo>
                <a:lnTo>
                  <a:pt x="7548" y="10817"/>
                </a:lnTo>
                <a:lnTo>
                  <a:pt x="7520" y="10814"/>
                </a:lnTo>
                <a:lnTo>
                  <a:pt x="7491" y="10812"/>
                </a:lnTo>
                <a:lnTo>
                  <a:pt x="7463" y="10810"/>
                </a:lnTo>
                <a:lnTo>
                  <a:pt x="7433" y="10808"/>
                </a:lnTo>
                <a:lnTo>
                  <a:pt x="7405" y="10808"/>
                </a:lnTo>
                <a:lnTo>
                  <a:pt x="7375" y="10807"/>
                </a:lnTo>
                <a:lnTo>
                  <a:pt x="7337" y="10808"/>
                </a:lnTo>
                <a:lnTo>
                  <a:pt x="7300" y="10809"/>
                </a:lnTo>
                <a:lnTo>
                  <a:pt x="7263" y="10811"/>
                </a:lnTo>
                <a:lnTo>
                  <a:pt x="7225" y="10815"/>
                </a:lnTo>
                <a:lnTo>
                  <a:pt x="7189" y="10819"/>
                </a:lnTo>
                <a:lnTo>
                  <a:pt x="7153" y="10824"/>
                </a:lnTo>
                <a:lnTo>
                  <a:pt x="7116" y="10830"/>
                </a:lnTo>
                <a:lnTo>
                  <a:pt x="7081" y="10836"/>
                </a:lnTo>
                <a:lnTo>
                  <a:pt x="7045" y="10845"/>
                </a:lnTo>
                <a:lnTo>
                  <a:pt x="7010" y="10853"/>
                </a:lnTo>
                <a:lnTo>
                  <a:pt x="6976" y="10863"/>
                </a:lnTo>
                <a:lnTo>
                  <a:pt x="6941" y="10873"/>
                </a:lnTo>
                <a:lnTo>
                  <a:pt x="6906" y="10884"/>
                </a:lnTo>
                <a:lnTo>
                  <a:pt x="6873" y="10895"/>
                </a:lnTo>
                <a:lnTo>
                  <a:pt x="6840" y="10909"/>
                </a:lnTo>
                <a:lnTo>
                  <a:pt x="6806" y="10922"/>
                </a:lnTo>
                <a:lnTo>
                  <a:pt x="6774" y="10936"/>
                </a:lnTo>
                <a:lnTo>
                  <a:pt x="6742" y="10951"/>
                </a:lnTo>
                <a:lnTo>
                  <a:pt x="6711" y="10967"/>
                </a:lnTo>
                <a:lnTo>
                  <a:pt x="6679" y="10983"/>
                </a:lnTo>
                <a:lnTo>
                  <a:pt x="6648" y="11000"/>
                </a:lnTo>
                <a:lnTo>
                  <a:pt x="6618" y="11019"/>
                </a:lnTo>
                <a:lnTo>
                  <a:pt x="6588" y="11037"/>
                </a:lnTo>
                <a:lnTo>
                  <a:pt x="6559" y="11056"/>
                </a:lnTo>
                <a:lnTo>
                  <a:pt x="6529" y="11077"/>
                </a:lnTo>
                <a:lnTo>
                  <a:pt x="6502" y="11097"/>
                </a:lnTo>
                <a:lnTo>
                  <a:pt x="6473" y="11118"/>
                </a:lnTo>
                <a:lnTo>
                  <a:pt x="6446" y="11141"/>
                </a:lnTo>
                <a:lnTo>
                  <a:pt x="6419" y="11163"/>
                </a:lnTo>
                <a:lnTo>
                  <a:pt x="6393" y="11186"/>
                </a:lnTo>
                <a:lnTo>
                  <a:pt x="6367" y="11210"/>
                </a:lnTo>
                <a:lnTo>
                  <a:pt x="6343" y="11234"/>
                </a:lnTo>
                <a:lnTo>
                  <a:pt x="6318" y="11260"/>
                </a:lnTo>
                <a:lnTo>
                  <a:pt x="6294" y="11285"/>
                </a:lnTo>
                <a:lnTo>
                  <a:pt x="6270" y="11312"/>
                </a:lnTo>
                <a:lnTo>
                  <a:pt x="6248" y="11338"/>
                </a:lnTo>
                <a:lnTo>
                  <a:pt x="6227" y="11365"/>
                </a:lnTo>
                <a:lnTo>
                  <a:pt x="6205" y="11393"/>
                </a:lnTo>
                <a:lnTo>
                  <a:pt x="6184" y="11421"/>
                </a:lnTo>
                <a:lnTo>
                  <a:pt x="6164" y="11450"/>
                </a:lnTo>
                <a:lnTo>
                  <a:pt x="6145" y="11479"/>
                </a:lnTo>
                <a:lnTo>
                  <a:pt x="6126" y="11509"/>
                </a:lnTo>
                <a:lnTo>
                  <a:pt x="6108" y="11539"/>
                </a:lnTo>
                <a:lnTo>
                  <a:pt x="6091" y="11570"/>
                </a:lnTo>
                <a:lnTo>
                  <a:pt x="6075" y="11602"/>
                </a:lnTo>
                <a:lnTo>
                  <a:pt x="6058" y="11633"/>
                </a:lnTo>
                <a:lnTo>
                  <a:pt x="6044" y="11666"/>
                </a:lnTo>
                <a:lnTo>
                  <a:pt x="6030" y="11698"/>
                </a:lnTo>
                <a:lnTo>
                  <a:pt x="6016" y="11731"/>
                </a:lnTo>
                <a:lnTo>
                  <a:pt x="6003" y="11764"/>
                </a:lnTo>
                <a:lnTo>
                  <a:pt x="5991" y="11798"/>
                </a:lnTo>
                <a:lnTo>
                  <a:pt x="5980" y="11831"/>
                </a:lnTo>
                <a:lnTo>
                  <a:pt x="5970" y="11866"/>
                </a:lnTo>
                <a:lnTo>
                  <a:pt x="5961" y="11901"/>
                </a:lnTo>
                <a:lnTo>
                  <a:pt x="5952" y="11936"/>
                </a:lnTo>
                <a:lnTo>
                  <a:pt x="5944" y="11972"/>
                </a:lnTo>
                <a:lnTo>
                  <a:pt x="5937" y="12008"/>
                </a:lnTo>
                <a:lnTo>
                  <a:pt x="5931" y="12043"/>
                </a:lnTo>
                <a:lnTo>
                  <a:pt x="5926" y="12080"/>
                </a:lnTo>
                <a:lnTo>
                  <a:pt x="5922" y="12116"/>
                </a:lnTo>
                <a:lnTo>
                  <a:pt x="5919" y="12153"/>
                </a:lnTo>
                <a:lnTo>
                  <a:pt x="5917" y="12191"/>
                </a:lnTo>
                <a:lnTo>
                  <a:pt x="5915" y="12227"/>
                </a:lnTo>
                <a:lnTo>
                  <a:pt x="5915" y="12265"/>
                </a:lnTo>
                <a:lnTo>
                  <a:pt x="5915" y="12303"/>
                </a:lnTo>
                <a:lnTo>
                  <a:pt x="5917" y="12340"/>
                </a:lnTo>
                <a:lnTo>
                  <a:pt x="5919" y="12378"/>
                </a:lnTo>
                <a:lnTo>
                  <a:pt x="5922" y="12415"/>
                </a:lnTo>
                <a:lnTo>
                  <a:pt x="5926" y="12451"/>
                </a:lnTo>
                <a:lnTo>
                  <a:pt x="5931" y="12488"/>
                </a:lnTo>
                <a:lnTo>
                  <a:pt x="5937" y="12523"/>
                </a:lnTo>
                <a:lnTo>
                  <a:pt x="5944" y="12559"/>
                </a:lnTo>
                <a:lnTo>
                  <a:pt x="5952" y="12595"/>
                </a:lnTo>
                <a:lnTo>
                  <a:pt x="5961" y="12629"/>
                </a:lnTo>
                <a:lnTo>
                  <a:pt x="5970" y="12665"/>
                </a:lnTo>
                <a:lnTo>
                  <a:pt x="5980" y="12698"/>
                </a:lnTo>
                <a:lnTo>
                  <a:pt x="5991" y="12733"/>
                </a:lnTo>
                <a:lnTo>
                  <a:pt x="6003" y="12767"/>
                </a:lnTo>
                <a:lnTo>
                  <a:pt x="6016" y="12800"/>
                </a:lnTo>
                <a:lnTo>
                  <a:pt x="6030" y="12833"/>
                </a:lnTo>
                <a:lnTo>
                  <a:pt x="6044" y="12865"/>
                </a:lnTo>
                <a:lnTo>
                  <a:pt x="6058" y="12898"/>
                </a:lnTo>
                <a:lnTo>
                  <a:pt x="6075" y="12929"/>
                </a:lnTo>
                <a:lnTo>
                  <a:pt x="6091" y="12960"/>
                </a:lnTo>
                <a:lnTo>
                  <a:pt x="6108" y="12991"/>
                </a:lnTo>
                <a:lnTo>
                  <a:pt x="6126" y="13021"/>
                </a:lnTo>
                <a:lnTo>
                  <a:pt x="6145" y="13051"/>
                </a:lnTo>
                <a:lnTo>
                  <a:pt x="6164" y="13081"/>
                </a:lnTo>
                <a:lnTo>
                  <a:pt x="6184" y="13109"/>
                </a:lnTo>
                <a:lnTo>
                  <a:pt x="6205" y="13138"/>
                </a:lnTo>
                <a:lnTo>
                  <a:pt x="6227" y="13165"/>
                </a:lnTo>
                <a:lnTo>
                  <a:pt x="6248" y="13193"/>
                </a:lnTo>
                <a:lnTo>
                  <a:pt x="6270" y="13219"/>
                </a:lnTo>
                <a:lnTo>
                  <a:pt x="6294" y="13246"/>
                </a:lnTo>
                <a:lnTo>
                  <a:pt x="6318" y="13271"/>
                </a:lnTo>
                <a:lnTo>
                  <a:pt x="6343" y="13297"/>
                </a:lnTo>
                <a:lnTo>
                  <a:pt x="6367" y="13321"/>
                </a:lnTo>
                <a:lnTo>
                  <a:pt x="6393" y="13345"/>
                </a:lnTo>
                <a:lnTo>
                  <a:pt x="6419" y="13368"/>
                </a:lnTo>
                <a:lnTo>
                  <a:pt x="6446" y="13390"/>
                </a:lnTo>
                <a:lnTo>
                  <a:pt x="6473" y="13413"/>
                </a:lnTo>
                <a:lnTo>
                  <a:pt x="6502" y="13434"/>
                </a:lnTo>
                <a:lnTo>
                  <a:pt x="6529" y="13454"/>
                </a:lnTo>
                <a:lnTo>
                  <a:pt x="6559" y="13475"/>
                </a:lnTo>
                <a:lnTo>
                  <a:pt x="6588" y="13494"/>
                </a:lnTo>
                <a:lnTo>
                  <a:pt x="6618" y="13512"/>
                </a:lnTo>
                <a:lnTo>
                  <a:pt x="6648" y="13530"/>
                </a:lnTo>
                <a:lnTo>
                  <a:pt x="6679" y="13547"/>
                </a:lnTo>
                <a:lnTo>
                  <a:pt x="6711" y="13564"/>
                </a:lnTo>
                <a:lnTo>
                  <a:pt x="6742" y="13580"/>
                </a:lnTo>
                <a:lnTo>
                  <a:pt x="6774" y="13595"/>
                </a:lnTo>
                <a:lnTo>
                  <a:pt x="6806" y="13609"/>
                </a:lnTo>
                <a:lnTo>
                  <a:pt x="6840" y="13622"/>
                </a:lnTo>
                <a:lnTo>
                  <a:pt x="6873" y="13635"/>
                </a:lnTo>
                <a:lnTo>
                  <a:pt x="6906" y="13647"/>
                </a:lnTo>
                <a:lnTo>
                  <a:pt x="6941" y="13658"/>
                </a:lnTo>
                <a:lnTo>
                  <a:pt x="6976" y="13668"/>
                </a:lnTo>
                <a:lnTo>
                  <a:pt x="7010" y="13677"/>
                </a:lnTo>
                <a:lnTo>
                  <a:pt x="7045" y="13686"/>
                </a:lnTo>
                <a:lnTo>
                  <a:pt x="7081" y="13694"/>
                </a:lnTo>
                <a:lnTo>
                  <a:pt x="7116" y="13701"/>
                </a:lnTo>
                <a:lnTo>
                  <a:pt x="7153" y="13707"/>
                </a:lnTo>
                <a:lnTo>
                  <a:pt x="7189" y="13712"/>
                </a:lnTo>
                <a:lnTo>
                  <a:pt x="7225" y="13716"/>
                </a:lnTo>
                <a:lnTo>
                  <a:pt x="7263" y="13719"/>
                </a:lnTo>
                <a:lnTo>
                  <a:pt x="7300" y="13721"/>
                </a:lnTo>
                <a:lnTo>
                  <a:pt x="7337" y="13723"/>
                </a:lnTo>
                <a:lnTo>
                  <a:pt x="7375" y="13723"/>
                </a:lnTo>
                <a:lnTo>
                  <a:pt x="7413" y="13723"/>
                </a:lnTo>
                <a:lnTo>
                  <a:pt x="7450" y="13721"/>
                </a:lnTo>
                <a:lnTo>
                  <a:pt x="7487" y="13719"/>
                </a:lnTo>
                <a:lnTo>
                  <a:pt x="7524" y="13716"/>
                </a:lnTo>
                <a:lnTo>
                  <a:pt x="7561" y="13712"/>
                </a:lnTo>
                <a:lnTo>
                  <a:pt x="7597" y="13707"/>
                </a:lnTo>
                <a:lnTo>
                  <a:pt x="7634" y="13701"/>
                </a:lnTo>
                <a:lnTo>
                  <a:pt x="7670" y="13694"/>
                </a:lnTo>
                <a:lnTo>
                  <a:pt x="7705" y="13686"/>
                </a:lnTo>
                <a:lnTo>
                  <a:pt x="7740" y="13677"/>
                </a:lnTo>
                <a:lnTo>
                  <a:pt x="7775" y="13668"/>
                </a:lnTo>
                <a:lnTo>
                  <a:pt x="7809" y="13658"/>
                </a:lnTo>
                <a:lnTo>
                  <a:pt x="7844" y="13647"/>
                </a:lnTo>
                <a:lnTo>
                  <a:pt x="7877" y="13635"/>
                </a:lnTo>
                <a:lnTo>
                  <a:pt x="7910" y="13622"/>
                </a:lnTo>
                <a:lnTo>
                  <a:pt x="7944" y="13609"/>
                </a:lnTo>
                <a:lnTo>
                  <a:pt x="7976" y="13595"/>
                </a:lnTo>
                <a:lnTo>
                  <a:pt x="8008" y="13580"/>
                </a:lnTo>
                <a:lnTo>
                  <a:pt x="8040" y="13564"/>
                </a:lnTo>
                <a:lnTo>
                  <a:pt x="8071" y="13547"/>
                </a:lnTo>
                <a:lnTo>
                  <a:pt x="8102" y="13530"/>
                </a:lnTo>
                <a:lnTo>
                  <a:pt x="8132" y="13512"/>
                </a:lnTo>
                <a:lnTo>
                  <a:pt x="8162" y="13494"/>
                </a:lnTo>
                <a:lnTo>
                  <a:pt x="8191" y="13475"/>
                </a:lnTo>
                <a:lnTo>
                  <a:pt x="8221" y="13454"/>
                </a:lnTo>
                <a:lnTo>
                  <a:pt x="8248" y="13434"/>
                </a:lnTo>
                <a:lnTo>
                  <a:pt x="8277" y="13413"/>
                </a:lnTo>
                <a:lnTo>
                  <a:pt x="8304" y="13390"/>
                </a:lnTo>
                <a:lnTo>
                  <a:pt x="8331" y="13368"/>
                </a:lnTo>
                <a:lnTo>
                  <a:pt x="8356" y="13345"/>
                </a:lnTo>
                <a:lnTo>
                  <a:pt x="8383" y="13321"/>
                </a:lnTo>
                <a:lnTo>
                  <a:pt x="8407" y="13297"/>
                </a:lnTo>
                <a:lnTo>
                  <a:pt x="8432" y="13271"/>
                </a:lnTo>
                <a:lnTo>
                  <a:pt x="8456" y="13246"/>
                </a:lnTo>
                <a:lnTo>
                  <a:pt x="8480" y="13219"/>
                </a:lnTo>
                <a:lnTo>
                  <a:pt x="8502" y="13193"/>
                </a:lnTo>
                <a:lnTo>
                  <a:pt x="8524" y="13165"/>
                </a:lnTo>
                <a:lnTo>
                  <a:pt x="8545" y="13138"/>
                </a:lnTo>
                <a:lnTo>
                  <a:pt x="8566" y="13109"/>
                </a:lnTo>
                <a:lnTo>
                  <a:pt x="8586" y="13081"/>
                </a:lnTo>
                <a:lnTo>
                  <a:pt x="8605" y="13051"/>
                </a:lnTo>
                <a:lnTo>
                  <a:pt x="8624" y="13021"/>
                </a:lnTo>
                <a:lnTo>
                  <a:pt x="8642" y="12991"/>
                </a:lnTo>
                <a:lnTo>
                  <a:pt x="8659" y="12960"/>
                </a:lnTo>
                <a:lnTo>
                  <a:pt x="8675" y="12929"/>
                </a:lnTo>
                <a:lnTo>
                  <a:pt x="8692" y="12898"/>
                </a:lnTo>
                <a:lnTo>
                  <a:pt x="8706" y="12865"/>
                </a:lnTo>
                <a:lnTo>
                  <a:pt x="8720" y="12833"/>
                </a:lnTo>
                <a:lnTo>
                  <a:pt x="8735" y="12800"/>
                </a:lnTo>
                <a:lnTo>
                  <a:pt x="8747" y="12767"/>
                </a:lnTo>
                <a:lnTo>
                  <a:pt x="8759" y="12733"/>
                </a:lnTo>
                <a:lnTo>
                  <a:pt x="8770" y="12698"/>
                </a:lnTo>
                <a:lnTo>
                  <a:pt x="8780" y="12665"/>
                </a:lnTo>
                <a:lnTo>
                  <a:pt x="8790" y="12629"/>
                </a:lnTo>
                <a:lnTo>
                  <a:pt x="8798" y="12595"/>
                </a:lnTo>
                <a:lnTo>
                  <a:pt x="8806" y="12559"/>
                </a:lnTo>
                <a:lnTo>
                  <a:pt x="8813" y="12523"/>
                </a:lnTo>
                <a:lnTo>
                  <a:pt x="8819" y="12488"/>
                </a:lnTo>
                <a:lnTo>
                  <a:pt x="8824" y="12451"/>
                </a:lnTo>
                <a:lnTo>
                  <a:pt x="8828" y="12415"/>
                </a:lnTo>
                <a:lnTo>
                  <a:pt x="8831" y="12378"/>
                </a:lnTo>
                <a:lnTo>
                  <a:pt x="8833" y="12340"/>
                </a:lnTo>
                <a:lnTo>
                  <a:pt x="8835" y="12303"/>
                </a:lnTo>
                <a:lnTo>
                  <a:pt x="8835" y="12265"/>
                </a:lnTo>
                <a:lnTo>
                  <a:pt x="8835" y="12233"/>
                </a:lnTo>
                <a:lnTo>
                  <a:pt x="8834" y="12203"/>
                </a:lnTo>
                <a:lnTo>
                  <a:pt x="8832" y="12171"/>
                </a:lnTo>
                <a:lnTo>
                  <a:pt x="8830" y="12140"/>
                </a:lnTo>
                <a:lnTo>
                  <a:pt x="9357" y="11619"/>
                </a:lnTo>
                <a:lnTo>
                  <a:pt x="9369" y="11657"/>
                </a:lnTo>
                <a:lnTo>
                  <a:pt x="9381" y="11696"/>
                </a:lnTo>
                <a:lnTo>
                  <a:pt x="9391" y="11735"/>
                </a:lnTo>
                <a:lnTo>
                  <a:pt x="9401" y="11775"/>
                </a:lnTo>
                <a:lnTo>
                  <a:pt x="9410" y="11814"/>
                </a:lnTo>
                <a:lnTo>
                  <a:pt x="9418" y="11854"/>
                </a:lnTo>
                <a:lnTo>
                  <a:pt x="9426" y="11894"/>
                </a:lnTo>
                <a:lnTo>
                  <a:pt x="9434" y="11934"/>
                </a:lnTo>
                <a:lnTo>
                  <a:pt x="9440" y="11975"/>
                </a:lnTo>
                <a:lnTo>
                  <a:pt x="9445" y="12016"/>
                </a:lnTo>
                <a:lnTo>
                  <a:pt x="9449" y="12056"/>
                </a:lnTo>
                <a:lnTo>
                  <a:pt x="9453" y="12098"/>
                </a:lnTo>
                <a:lnTo>
                  <a:pt x="9456" y="12140"/>
                </a:lnTo>
                <a:lnTo>
                  <a:pt x="9458" y="12182"/>
                </a:lnTo>
                <a:lnTo>
                  <a:pt x="9459" y="12223"/>
                </a:lnTo>
                <a:lnTo>
                  <a:pt x="9459" y="12265"/>
                </a:lnTo>
                <a:lnTo>
                  <a:pt x="9459" y="12319"/>
                </a:lnTo>
                <a:lnTo>
                  <a:pt x="9457" y="12373"/>
                </a:lnTo>
                <a:lnTo>
                  <a:pt x="9453" y="12426"/>
                </a:lnTo>
                <a:lnTo>
                  <a:pt x="9449" y="12478"/>
                </a:lnTo>
                <a:lnTo>
                  <a:pt x="9443" y="12531"/>
                </a:lnTo>
                <a:lnTo>
                  <a:pt x="9436" y="12582"/>
                </a:lnTo>
                <a:lnTo>
                  <a:pt x="9426" y="12633"/>
                </a:lnTo>
                <a:lnTo>
                  <a:pt x="9417" y="12684"/>
                </a:lnTo>
                <a:lnTo>
                  <a:pt x="9406" y="12735"/>
                </a:lnTo>
                <a:lnTo>
                  <a:pt x="9394" y="12785"/>
                </a:lnTo>
                <a:lnTo>
                  <a:pt x="9381" y="12835"/>
                </a:lnTo>
                <a:lnTo>
                  <a:pt x="9365" y="12884"/>
                </a:lnTo>
                <a:lnTo>
                  <a:pt x="9350" y="12932"/>
                </a:lnTo>
                <a:lnTo>
                  <a:pt x="9333" y="12981"/>
                </a:lnTo>
                <a:lnTo>
                  <a:pt x="9315" y="13028"/>
                </a:lnTo>
                <a:lnTo>
                  <a:pt x="9296" y="13075"/>
                </a:lnTo>
                <a:lnTo>
                  <a:pt x="9276" y="13122"/>
                </a:lnTo>
                <a:lnTo>
                  <a:pt x="9254" y="13167"/>
                </a:lnTo>
                <a:lnTo>
                  <a:pt x="9232" y="13212"/>
                </a:lnTo>
                <a:lnTo>
                  <a:pt x="9207" y="13257"/>
                </a:lnTo>
                <a:lnTo>
                  <a:pt x="9183" y="13301"/>
                </a:lnTo>
                <a:lnTo>
                  <a:pt x="9157" y="13345"/>
                </a:lnTo>
                <a:lnTo>
                  <a:pt x="9131" y="13387"/>
                </a:lnTo>
                <a:lnTo>
                  <a:pt x="9103" y="13429"/>
                </a:lnTo>
                <a:lnTo>
                  <a:pt x="9075" y="13470"/>
                </a:lnTo>
                <a:lnTo>
                  <a:pt x="9045" y="13510"/>
                </a:lnTo>
                <a:lnTo>
                  <a:pt x="9015" y="13550"/>
                </a:lnTo>
                <a:lnTo>
                  <a:pt x="8983" y="13589"/>
                </a:lnTo>
                <a:lnTo>
                  <a:pt x="8952" y="13627"/>
                </a:lnTo>
                <a:lnTo>
                  <a:pt x="8918" y="13665"/>
                </a:lnTo>
                <a:lnTo>
                  <a:pt x="8884" y="13701"/>
                </a:lnTo>
                <a:lnTo>
                  <a:pt x="8849" y="13737"/>
                </a:lnTo>
                <a:lnTo>
                  <a:pt x="8813" y="13772"/>
                </a:lnTo>
                <a:lnTo>
                  <a:pt x="8776" y="13805"/>
                </a:lnTo>
                <a:lnTo>
                  <a:pt x="8739" y="13839"/>
                </a:lnTo>
                <a:lnTo>
                  <a:pt x="8701" y="13872"/>
                </a:lnTo>
                <a:lnTo>
                  <a:pt x="8662" y="13902"/>
                </a:lnTo>
                <a:lnTo>
                  <a:pt x="8622" y="13933"/>
                </a:lnTo>
                <a:lnTo>
                  <a:pt x="8582" y="13962"/>
                </a:lnTo>
                <a:lnTo>
                  <a:pt x="8541" y="13991"/>
                </a:lnTo>
                <a:lnTo>
                  <a:pt x="8498" y="14018"/>
                </a:lnTo>
                <a:lnTo>
                  <a:pt x="8456" y="14046"/>
                </a:lnTo>
                <a:lnTo>
                  <a:pt x="8412" y="14071"/>
                </a:lnTo>
                <a:lnTo>
                  <a:pt x="8369" y="14095"/>
                </a:lnTo>
                <a:lnTo>
                  <a:pt x="8324" y="14119"/>
                </a:lnTo>
                <a:lnTo>
                  <a:pt x="8279" y="14141"/>
                </a:lnTo>
                <a:lnTo>
                  <a:pt x="8233" y="14163"/>
                </a:lnTo>
                <a:lnTo>
                  <a:pt x="8186" y="14183"/>
                </a:lnTo>
                <a:lnTo>
                  <a:pt x="8139" y="14202"/>
                </a:lnTo>
                <a:lnTo>
                  <a:pt x="8091" y="14221"/>
                </a:lnTo>
                <a:lnTo>
                  <a:pt x="8044" y="14237"/>
                </a:lnTo>
                <a:lnTo>
                  <a:pt x="7995" y="14253"/>
                </a:lnTo>
                <a:lnTo>
                  <a:pt x="7946" y="14267"/>
                </a:lnTo>
                <a:lnTo>
                  <a:pt x="7896" y="14281"/>
                </a:lnTo>
                <a:lnTo>
                  <a:pt x="7846" y="14293"/>
                </a:lnTo>
                <a:lnTo>
                  <a:pt x="7795" y="14304"/>
                </a:lnTo>
                <a:lnTo>
                  <a:pt x="7744" y="14314"/>
                </a:lnTo>
                <a:lnTo>
                  <a:pt x="7692" y="14322"/>
                </a:lnTo>
                <a:lnTo>
                  <a:pt x="7640" y="14329"/>
                </a:lnTo>
                <a:lnTo>
                  <a:pt x="7588" y="14336"/>
                </a:lnTo>
                <a:lnTo>
                  <a:pt x="7535" y="14341"/>
                </a:lnTo>
                <a:lnTo>
                  <a:pt x="7482" y="14344"/>
                </a:lnTo>
                <a:lnTo>
                  <a:pt x="7429" y="14346"/>
                </a:lnTo>
                <a:lnTo>
                  <a:pt x="7375" y="14347"/>
                </a:lnTo>
                <a:lnTo>
                  <a:pt x="7321" y="14346"/>
                </a:lnTo>
                <a:lnTo>
                  <a:pt x="7268" y="14344"/>
                </a:lnTo>
                <a:lnTo>
                  <a:pt x="7215" y="14341"/>
                </a:lnTo>
                <a:lnTo>
                  <a:pt x="7162" y="14336"/>
                </a:lnTo>
                <a:lnTo>
                  <a:pt x="7109" y="14329"/>
                </a:lnTo>
                <a:lnTo>
                  <a:pt x="7058" y="14322"/>
                </a:lnTo>
                <a:lnTo>
                  <a:pt x="7006" y="14314"/>
                </a:lnTo>
                <a:lnTo>
                  <a:pt x="6955" y="14304"/>
                </a:lnTo>
                <a:lnTo>
                  <a:pt x="6904" y="14293"/>
                </a:lnTo>
                <a:lnTo>
                  <a:pt x="6854" y="14281"/>
                </a:lnTo>
                <a:lnTo>
                  <a:pt x="6804" y="14267"/>
                </a:lnTo>
                <a:lnTo>
                  <a:pt x="6755" y="14253"/>
                </a:lnTo>
                <a:lnTo>
                  <a:pt x="6707" y="14237"/>
                </a:lnTo>
                <a:lnTo>
                  <a:pt x="6659" y="14221"/>
                </a:lnTo>
                <a:lnTo>
                  <a:pt x="6611" y="14202"/>
                </a:lnTo>
                <a:lnTo>
                  <a:pt x="6564" y="14183"/>
                </a:lnTo>
                <a:lnTo>
                  <a:pt x="6517" y="14163"/>
                </a:lnTo>
                <a:lnTo>
                  <a:pt x="6471" y="14141"/>
                </a:lnTo>
                <a:lnTo>
                  <a:pt x="6426" y="14119"/>
                </a:lnTo>
                <a:lnTo>
                  <a:pt x="6381" y="14095"/>
                </a:lnTo>
                <a:lnTo>
                  <a:pt x="6338" y="14071"/>
                </a:lnTo>
                <a:lnTo>
                  <a:pt x="6294" y="14046"/>
                </a:lnTo>
                <a:lnTo>
                  <a:pt x="6252" y="14018"/>
                </a:lnTo>
                <a:lnTo>
                  <a:pt x="6209" y="13991"/>
                </a:lnTo>
                <a:lnTo>
                  <a:pt x="6168" y="13962"/>
                </a:lnTo>
                <a:lnTo>
                  <a:pt x="6128" y="13933"/>
                </a:lnTo>
                <a:lnTo>
                  <a:pt x="6088" y="13902"/>
                </a:lnTo>
                <a:lnTo>
                  <a:pt x="6049" y="13872"/>
                </a:lnTo>
                <a:lnTo>
                  <a:pt x="6011" y="13839"/>
                </a:lnTo>
                <a:lnTo>
                  <a:pt x="5974" y="13805"/>
                </a:lnTo>
                <a:lnTo>
                  <a:pt x="5937" y="13772"/>
                </a:lnTo>
                <a:lnTo>
                  <a:pt x="5901" y="13737"/>
                </a:lnTo>
                <a:lnTo>
                  <a:pt x="5866" y="13701"/>
                </a:lnTo>
                <a:lnTo>
                  <a:pt x="5832" y="13665"/>
                </a:lnTo>
                <a:lnTo>
                  <a:pt x="5799" y="13627"/>
                </a:lnTo>
                <a:lnTo>
                  <a:pt x="5767" y="13589"/>
                </a:lnTo>
                <a:lnTo>
                  <a:pt x="5735" y="13550"/>
                </a:lnTo>
                <a:lnTo>
                  <a:pt x="5705" y="13510"/>
                </a:lnTo>
                <a:lnTo>
                  <a:pt x="5675" y="13470"/>
                </a:lnTo>
                <a:lnTo>
                  <a:pt x="5647" y="13429"/>
                </a:lnTo>
                <a:lnTo>
                  <a:pt x="5619" y="13387"/>
                </a:lnTo>
                <a:lnTo>
                  <a:pt x="5593" y="13345"/>
                </a:lnTo>
                <a:lnTo>
                  <a:pt x="5567" y="13301"/>
                </a:lnTo>
                <a:lnTo>
                  <a:pt x="5542" y="13257"/>
                </a:lnTo>
                <a:lnTo>
                  <a:pt x="5518" y="13212"/>
                </a:lnTo>
                <a:lnTo>
                  <a:pt x="5496" y="13167"/>
                </a:lnTo>
                <a:lnTo>
                  <a:pt x="5474" y="13122"/>
                </a:lnTo>
                <a:lnTo>
                  <a:pt x="5454" y="13075"/>
                </a:lnTo>
                <a:lnTo>
                  <a:pt x="5435" y="13028"/>
                </a:lnTo>
                <a:lnTo>
                  <a:pt x="5417" y="12981"/>
                </a:lnTo>
                <a:lnTo>
                  <a:pt x="5400" y="12932"/>
                </a:lnTo>
                <a:lnTo>
                  <a:pt x="5385" y="12884"/>
                </a:lnTo>
                <a:lnTo>
                  <a:pt x="5370" y="12835"/>
                </a:lnTo>
                <a:lnTo>
                  <a:pt x="5356" y="12785"/>
                </a:lnTo>
                <a:lnTo>
                  <a:pt x="5344" y="12735"/>
                </a:lnTo>
                <a:lnTo>
                  <a:pt x="5333" y="12684"/>
                </a:lnTo>
                <a:lnTo>
                  <a:pt x="5323" y="12633"/>
                </a:lnTo>
                <a:lnTo>
                  <a:pt x="5314" y="12582"/>
                </a:lnTo>
                <a:lnTo>
                  <a:pt x="5307" y="12531"/>
                </a:lnTo>
                <a:lnTo>
                  <a:pt x="5301" y="12478"/>
                </a:lnTo>
                <a:lnTo>
                  <a:pt x="5297" y="12426"/>
                </a:lnTo>
                <a:lnTo>
                  <a:pt x="5293" y="12373"/>
                </a:lnTo>
                <a:lnTo>
                  <a:pt x="5291" y="12319"/>
                </a:lnTo>
                <a:lnTo>
                  <a:pt x="5291" y="12265"/>
                </a:lnTo>
                <a:lnTo>
                  <a:pt x="5291" y="12212"/>
                </a:lnTo>
                <a:lnTo>
                  <a:pt x="5293" y="12158"/>
                </a:lnTo>
                <a:lnTo>
                  <a:pt x="5297" y="12105"/>
                </a:lnTo>
                <a:lnTo>
                  <a:pt x="5301" y="12052"/>
                </a:lnTo>
                <a:lnTo>
                  <a:pt x="5307" y="12000"/>
                </a:lnTo>
                <a:lnTo>
                  <a:pt x="5314" y="11949"/>
                </a:lnTo>
                <a:lnTo>
                  <a:pt x="5323" y="11897"/>
                </a:lnTo>
                <a:lnTo>
                  <a:pt x="5333" y="11846"/>
                </a:lnTo>
                <a:lnTo>
                  <a:pt x="5344" y="11795"/>
                </a:lnTo>
                <a:lnTo>
                  <a:pt x="5356" y="11745"/>
                </a:lnTo>
                <a:lnTo>
                  <a:pt x="5370" y="11695"/>
                </a:lnTo>
                <a:lnTo>
                  <a:pt x="5385" y="11646"/>
                </a:lnTo>
                <a:lnTo>
                  <a:pt x="5400" y="11597"/>
                </a:lnTo>
                <a:lnTo>
                  <a:pt x="5417" y="11550"/>
                </a:lnTo>
                <a:lnTo>
                  <a:pt x="5435" y="11502"/>
                </a:lnTo>
                <a:lnTo>
                  <a:pt x="5454" y="11455"/>
                </a:lnTo>
                <a:lnTo>
                  <a:pt x="5474" y="11409"/>
                </a:lnTo>
                <a:lnTo>
                  <a:pt x="5496" y="11363"/>
                </a:lnTo>
                <a:lnTo>
                  <a:pt x="5518" y="11318"/>
                </a:lnTo>
                <a:lnTo>
                  <a:pt x="5542" y="11273"/>
                </a:lnTo>
                <a:lnTo>
                  <a:pt x="5567" y="11229"/>
                </a:lnTo>
                <a:lnTo>
                  <a:pt x="5593" y="11186"/>
                </a:lnTo>
                <a:lnTo>
                  <a:pt x="5619" y="11144"/>
                </a:lnTo>
                <a:lnTo>
                  <a:pt x="5647" y="11102"/>
                </a:lnTo>
                <a:lnTo>
                  <a:pt x="5675" y="11060"/>
                </a:lnTo>
                <a:lnTo>
                  <a:pt x="5705" y="11021"/>
                </a:lnTo>
                <a:lnTo>
                  <a:pt x="5735" y="10981"/>
                </a:lnTo>
                <a:lnTo>
                  <a:pt x="5767" y="10941"/>
                </a:lnTo>
                <a:lnTo>
                  <a:pt x="5799" y="10904"/>
                </a:lnTo>
                <a:lnTo>
                  <a:pt x="5832" y="10866"/>
                </a:lnTo>
                <a:lnTo>
                  <a:pt x="5866" y="10829"/>
                </a:lnTo>
                <a:lnTo>
                  <a:pt x="5901" y="10794"/>
                </a:lnTo>
                <a:lnTo>
                  <a:pt x="5937" y="10759"/>
                </a:lnTo>
                <a:lnTo>
                  <a:pt x="5974" y="10724"/>
                </a:lnTo>
                <a:lnTo>
                  <a:pt x="6011" y="10692"/>
                </a:lnTo>
                <a:lnTo>
                  <a:pt x="6049" y="10659"/>
                </a:lnTo>
                <a:lnTo>
                  <a:pt x="6088" y="10628"/>
                </a:lnTo>
                <a:lnTo>
                  <a:pt x="6128" y="10597"/>
                </a:lnTo>
                <a:lnTo>
                  <a:pt x="6168" y="10568"/>
                </a:lnTo>
                <a:lnTo>
                  <a:pt x="6209" y="10539"/>
                </a:lnTo>
                <a:lnTo>
                  <a:pt x="6252" y="10512"/>
                </a:lnTo>
                <a:lnTo>
                  <a:pt x="6294" y="10485"/>
                </a:lnTo>
                <a:lnTo>
                  <a:pt x="6338" y="10460"/>
                </a:lnTo>
                <a:lnTo>
                  <a:pt x="6381" y="10435"/>
                </a:lnTo>
                <a:lnTo>
                  <a:pt x="6426" y="10412"/>
                </a:lnTo>
                <a:lnTo>
                  <a:pt x="6471" y="10390"/>
                </a:lnTo>
                <a:lnTo>
                  <a:pt x="6517" y="10368"/>
                </a:lnTo>
                <a:lnTo>
                  <a:pt x="6564" y="10348"/>
                </a:lnTo>
                <a:lnTo>
                  <a:pt x="6611" y="10329"/>
                </a:lnTo>
                <a:lnTo>
                  <a:pt x="6659" y="10310"/>
                </a:lnTo>
                <a:lnTo>
                  <a:pt x="6707" y="10293"/>
                </a:lnTo>
                <a:lnTo>
                  <a:pt x="6755" y="10278"/>
                </a:lnTo>
                <a:lnTo>
                  <a:pt x="6804" y="10264"/>
                </a:lnTo>
                <a:lnTo>
                  <a:pt x="6854" y="10249"/>
                </a:lnTo>
                <a:lnTo>
                  <a:pt x="6904" y="10237"/>
                </a:lnTo>
                <a:lnTo>
                  <a:pt x="6955" y="10227"/>
                </a:lnTo>
                <a:lnTo>
                  <a:pt x="7006" y="10217"/>
                </a:lnTo>
                <a:lnTo>
                  <a:pt x="7058" y="10209"/>
                </a:lnTo>
                <a:lnTo>
                  <a:pt x="7109" y="10200"/>
                </a:lnTo>
                <a:lnTo>
                  <a:pt x="7162" y="10195"/>
                </a:lnTo>
                <a:lnTo>
                  <a:pt x="7215" y="10190"/>
                </a:lnTo>
                <a:lnTo>
                  <a:pt x="7268" y="10187"/>
                </a:lnTo>
                <a:lnTo>
                  <a:pt x="7321" y="10185"/>
                </a:lnTo>
                <a:lnTo>
                  <a:pt x="7375" y="10184"/>
                </a:lnTo>
                <a:close/>
                <a:moveTo>
                  <a:pt x="2683" y="8673"/>
                </a:moveTo>
                <a:lnTo>
                  <a:pt x="5892" y="8673"/>
                </a:lnTo>
                <a:lnTo>
                  <a:pt x="5892" y="9542"/>
                </a:lnTo>
                <a:lnTo>
                  <a:pt x="2683" y="9542"/>
                </a:lnTo>
                <a:lnTo>
                  <a:pt x="2683" y="8673"/>
                </a:lnTo>
                <a:close/>
                <a:moveTo>
                  <a:pt x="2683" y="6586"/>
                </a:moveTo>
                <a:lnTo>
                  <a:pt x="9171" y="6586"/>
                </a:lnTo>
                <a:lnTo>
                  <a:pt x="9171" y="7456"/>
                </a:lnTo>
                <a:lnTo>
                  <a:pt x="2683" y="7456"/>
                </a:lnTo>
                <a:lnTo>
                  <a:pt x="2683" y="6586"/>
                </a:lnTo>
                <a:close/>
                <a:moveTo>
                  <a:pt x="2683" y="4500"/>
                </a:moveTo>
                <a:lnTo>
                  <a:pt x="9171" y="4500"/>
                </a:lnTo>
                <a:lnTo>
                  <a:pt x="9171" y="5369"/>
                </a:lnTo>
                <a:lnTo>
                  <a:pt x="2683" y="5369"/>
                </a:lnTo>
                <a:lnTo>
                  <a:pt x="2683" y="4500"/>
                </a:lnTo>
                <a:close/>
                <a:moveTo>
                  <a:pt x="2683" y="2415"/>
                </a:moveTo>
                <a:lnTo>
                  <a:pt x="9171" y="2415"/>
                </a:lnTo>
                <a:lnTo>
                  <a:pt x="9171" y="3283"/>
                </a:lnTo>
                <a:lnTo>
                  <a:pt x="2683" y="3283"/>
                </a:lnTo>
                <a:lnTo>
                  <a:pt x="2683" y="24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 name="Заголовок 1"/>
          <p:cNvSpPr txBox="1">
            <a:spLocks/>
          </p:cNvSpPr>
          <p:nvPr/>
        </p:nvSpPr>
        <p:spPr>
          <a:xfrm>
            <a:off x="289052" y="4082068"/>
            <a:ext cx="2624942" cy="2001232"/>
          </a:xfrm>
          <a:prstGeom prst="rect">
            <a:avLst/>
          </a:prstGeom>
          <a:solidFill>
            <a:schemeClr val="bg1"/>
          </a:solidFill>
          <a:ln w="19050" cap="flat" cmpd="sng" algn="ctr">
            <a:solidFill>
              <a:srgbClr val="E4465A"/>
            </a:solidFill>
            <a:prstDash val="solid"/>
            <a:round/>
            <a:headEnd type="none" w="med" len="med"/>
            <a:tailEnd type="none" w="med" len="med"/>
          </a:ln>
          <a:effectLst>
            <a:outerShdw blurRad="127000" dist="63500" dir="5400000" algn="t" rotWithShape="0">
              <a:prstClr val="black">
                <a:alpha val="20000"/>
              </a:prstClr>
            </a:outerShdw>
          </a:effectLst>
        </p:spPr>
        <p:txBody>
          <a:bodyPr lIns="91420" tIns="90000" rIns="91420" bIns="45711"/>
          <a:lstStyle>
            <a:defPPr>
              <a:defRPr lang="ru-RU"/>
            </a:defPPr>
            <a:lvl1pPr algn="ctr">
              <a:lnSpc>
                <a:spcPct val="93000"/>
              </a:lnSpc>
              <a:buClr>
                <a:srgbClr val="000000"/>
              </a:buClr>
              <a:buSzPct val="100000"/>
              <a:defRPr b="1">
                <a:solidFill>
                  <a:srgbClr val="FFFFFF"/>
                </a:solidFill>
              </a:defRPr>
            </a:lvl1pPr>
          </a:lstStyle>
          <a:p>
            <a:pPr algn="l">
              <a:lnSpc>
                <a:spcPct val="90000"/>
              </a:lnSpc>
              <a:defRPr/>
            </a:pPr>
            <a:r>
              <a:rPr lang="ru-RU" sz="1150" dirty="0" smtClean="0">
                <a:solidFill>
                  <a:srgbClr val="444444"/>
                </a:solidFill>
                <a:latin typeface="Segoe UI" panose="020B0502040204020203" pitchFamily="34" charset="0"/>
                <a:ea typeface="Arial Unicode MS" pitchFamily="34" charset="-128"/>
                <a:cs typeface="Segoe UI" panose="020B0502040204020203" pitchFamily="34" charset="0"/>
              </a:rPr>
              <a:t>«Общие» ТР ТС:</a:t>
            </a:r>
          </a:p>
          <a:p>
            <a:pPr algn="l">
              <a:lnSpc>
                <a:spcPct val="90000"/>
              </a:lnSpc>
              <a:defRPr/>
            </a:pPr>
            <a:r>
              <a:rPr lang="ru-RU" sz="1150" dirty="0" smtClean="0">
                <a:solidFill>
                  <a:srgbClr val="444444"/>
                </a:solidFill>
                <a:latin typeface="Segoe UI" panose="020B0502040204020203" pitchFamily="34" charset="0"/>
                <a:ea typeface="Arial Unicode MS" pitchFamily="34" charset="-128"/>
                <a:cs typeface="Segoe UI" panose="020B0502040204020203" pitchFamily="34" charset="0"/>
              </a:rPr>
              <a:t>ТС </a:t>
            </a:r>
            <a:r>
              <a:rPr lang="ru-RU" sz="1150" dirty="0">
                <a:solidFill>
                  <a:srgbClr val="444444"/>
                </a:solidFill>
                <a:latin typeface="Segoe UI" panose="020B0502040204020203" pitchFamily="34" charset="0"/>
                <a:ea typeface="Arial Unicode MS" pitchFamily="34" charset="-128"/>
                <a:cs typeface="Segoe UI" panose="020B0502040204020203" pitchFamily="34" charset="0"/>
              </a:rPr>
              <a:t>021/2011 «О безопасности пищевой продукции»</a:t>
            </a:r>
          </a:p>
          <a:p>
            <a:pPr algn="l">
              <a:lnSpc>
                <a:spcPct val="90000"/>
              </a:lnSpc>
              <a:defRPr/>
            </a:pPr>
            <a:r>
              <a:rPr lang="ru-RU" sz="1150" dirty="0">
                <a:solidFill>
                  <a:srgbClr val="444444"/>
                </a:solidFill>
                <a:latin typeface="Segoe UI" panose="020B0502040204020203" pitchFamily="34" charset="0"/>
                <a:ea typeface="Arial Unicode MS" pitchFamily="34" charset="-128"/>
                <a:cs typeface="Segoe UI" panose="020B0502040204020203" pitchFamily="34" charset="0"/>
              </a:rPr>
              <a:t>ТР ТС 022/2011 «Пищевая продукция в части ее маркировки»</a:t>
            </a:r>
          </a:p>
          <a:p>
            <a:pPr algn="l">
              <a:lnSpc>
                <a:spcPct val="90000"/>
              </a:lnSpc>
              <a:defRPr/>
            </a:pPr>
            <a:r>
              <a:rPr lang="ru-RU" sz="1150" dirty="0" smtClean="0">
                <a:solidFill>
                  <a:srgbClr val="444444"/>
                </a:solidFill>
                <a:latin typeface="Segoe UI" panose="020B0502040204020203" pitchFamily="34" charset="0"/>
                <a:ea typeface="Arial Unicode MS" pitchFamily="34" charset="-128"/>
                <a:cs typeface="Segoe UI" panose="020B0502040204020203" pitchFamily="34" charset="0"/>
              </a:rPr>
              <a:t>СП 2.3.6.1066-01 «Санитарно-эпидемиологические требования к организации торговли и обороту в них продовольственного сырья и пищевых продуктов</a:t>
            </a:r>
            <a:endParaRPr lang="ru-RU" sz="1150" dirty="0">
              <a:solidFill>
                <a:srgbClr val="444444"/>
              </a:solidFill>
              <a:latin typeface="Segoe UI" panose="020B0502040204020203" pitchFamily="34" charset="0"/>
              <a:ea typeface="Arial Unicode MS" pitchFamily="34" charset="-128"/>
              <a:cs typeface="Segoe UI" panose="020B0502040204020203" pitchFamily="34" charset="0"/>
            </a:endParaRPr>
          </a:p>
        </p:txBody>
      </p:sp>
      <p:sp>
        <p:nvSpPr>
          <p:cNvPr id="20" name="Овал 19"/>
          <p:cNvSpPr/>
          <p:nvPr/>
        </p:nvSpPr>
        <p:spPr bwMode="auto">
          <a:xfrm>
            <a:off x="5166653" y="992795"/>
            <a:ext cx="1716088" cy="1673225"/>
          </a:xfrm>
          <a:prstGeom prst="ellipse">
            <a:avLst/>
          </a:prstGeom>
          <a:solidFill>
            <a:schemeClr val="bg1"/>
          </a:solidFill>
          <a:ln w="38100" cap="flat" cmpd="sng" algn="ctr">
            <a:solidFill>
              <a:srgbClr val="E4465A"/>
            </a:solidFill>
            <a:prstDash val="solid"/>
            <a:round/>
            <a:headEnd type="none" w="med" len="med"/>
            <a:tailEnd type="none" w="med" len="med"/>
          </a:ln>
          <a:effectLst>
            <a:outerShdw blurRad="127000" dist="63500" dir="5400000" algn="t" rotWithShape="0">
              <a:prstClr val="black">
                <a:alpha val="20000"/>
              </a:prstClr>
            </a:outerShdw>
          </a:effectLst>
          <a:extLst/>
        </p:spPr>
        <p:txBody>
          <a:bodyPr vert="vert" lIns="91420" tIns="45711" rIns="91420" bIns="45711" anchor="ctr"/>
          <a:lstStyle/>
          <a:p>
            <a:pPr algn="ctr">
              <a:lnSpc>
                <a:spcPct val="93000"/>
              </a:lnSpc>
              <a:buClr>
                <a:srgbClr val="000000"/>
              </a:buClr>
              <a:buSzPct val="100000"/>
              <a:defRPr/>
            </a:pPr>
            <a:endParaRPr lang="ru-RU" b="1" dirty="0">
              <a:solidFill>
                <a:srgbClr val="FFFFFF"/>
              </a:solidFill>
              <a:latin typeface="Arial" charset="0"/>
            </a:endParaRPr>
          </a:p>
        </p:txBody>
      </p:sp>
      <p:grpSp>
        <p:nvGrpSpPr>
          <p:cNvPr id="22" name="Группа 21"/>
          <p:cNvGrpSpPr>
            <a:grpSpLocks/>
          </p:cNvGrpSpPr>
          <p:nvPr/>
        </p:nvGrpSpPr>
        <p:grpSpPr bwMode="auto">
          <a:xfrm>
            <a:off x="5480978" y="1361095"/>
            <a:ext cx="1093788" cy="847725"/>
            <a:chOff x="1071563" y="2219326"/>
            <a:chExt cx="1093787" cy="847725"/>
          </a:xfrm>
        </p:grpSpPr>
        <p:sp>
          <p:nvSpPr>
            <p:cNvPr id="23" name="Freeform 5"/>
            <p:cNvSpPr>
              <a:spLocks noEditPoints="1"/>
            </p:cNvSpPr>
            <p:nvPr/>
          </p:nvSpPr>
          <p:spPr bwMode="auto">
            <a:xfrm>
              <a:off x="1111251" y="2682876"/>
              <a:ext cx="1054099" cy="384175"/>
            </a:xfrm>
            <a:custGeom>
              <a:avLst/>
              <a:gdLst>
                <a:gd name="T0" fmla="*/ 651 w 664"/>
                <a:gd name="T1" fmla="*/ 101 h 242"/>
                <a:gd name="T2" fmla="*/ 661 w 664"/>
                <a:gd name="T3" fmla="*/ 104 h 242"/>
                <a:gd name="T4" fmla="*/ 664 w 664"/>
                <a:gd name="T5" fmla="*/ 110 h 242"/>
                <a:gd name="T6" fmla="*/ 664 w 664"/>
                <a:gd name="T7" fmla="*/ 120 h 242"/>
                <a:gd name="T8" fmla="*/ 661 w 664"/>
                <a:gd name="T9" fmla="*/ 123 h 242"/>
                <a:gd name="T10" fmla="*/ 655 w 664"/>
                <a:gd name="T11" fmla="*/ 126 h 242"/>
                <a:gd name="T12" fmla="*/ 423 w 664"/>
                <a:gd name="T13" fmla="*/ 242 h 242"/>
                <a:gd name="T14" fmla="*/ 13 w 664"/>
                <a:gd name="T15" fmla="*/ 242 h 242"/>
                <a:gd name="T16" fmla="*/ 6 w 664"/>
                <a:gd name="T17" fmla="*/ 239 h 242"/>
                <a:gd name="T18" fmla="*/ 0 w 664"/>
                <a:gd name="T19" fmla="*/ 230 h 242"/>
                <a:gd name="T20" fmla="*/ 3 w 664"/>
                <a:gd name="T21" fmla="*/ 223 h 242"/>
                <a:gd name="T22" fmla="*/ 6 w 664"/>
                <a:gd name="T23" fmla="*/ 217 h 242"/>
                <a:gd name="T24" fmla="*/ 9 w 664"/>
                <a:gd name="T25" fmla="*/ 214 h 242"/>
                <a:gd name="T26" fmla="*/ 13 w 664"/>
                <a:gd name="T27" fmla="*/ 192 h 242"/>
                <a:gd name="T28" fmla="*/ 6 w 664"/>
                <a:gd name="T29" fmla="*/ 189 h 242"/>
                <a:gd name="T30" fmla="*/ 0 w 664"/>
                <a:gd name="T31" fmla="*/ 179 h 242"/>
                <a:gd name="T32" fmla="*/ 3 w 664"/>
                <a:gd name="T33" fmla="*/ 173 h 242"/>
                <a:gd name="T34" fmla="*/ 6 w 664"/>
                <a:gd name="T35" fmla="*/ 167 h 242"/>
                <a:gd name="T36" fmla="*/ 9 w 664"/>
                <a:gd name="T37" fmla="*/ 164 h 242"/>
                <a:gd name="T38" fmla="*/ 13 w 664"/>
                <a:gd name="T39" fmla="*/ 142 h 242"/>
                <a:gd name="T40" fmla="*/ 6 w 664"/>
                <a:gd name="T41" fmla="*/ 139 h 242"/>
                <a:gd name="T42" fmla="*/ 0 w 664"/>
                <a:gd name="T43" fmla="*/ 129 h 242"/>
                <a:gd name="T44" fmla="*/ 3 w 664"/>
                <a:gd name="T45" fmla="*/ 123 h 242"/>
                <a:gd name="T46" fmla="*/ 6 w 664"/>
                <a:gd name="T47" fmla="*/ 117 h 242"/>
                <a:gd name="T48" fmla="*/ 9 w 664"/>
                <a:gd name="T49" fmla="*/ 113 h 242"/>
                <a:gd name="T50" fmla="*/ 241 w 664"/>
                <a:gd name="T51" fmla="*/ 0 h 242"/>
                <a:gd name="T52" fmla="*/ 651 w 664"/>
                <a:gd name="T53" fmla="*/ 0 h 242"/>
                <a:gd name="T54" fmla="*/ 661 w 664"/>
                <a:gd name="T55" fmla="*/ 3 h 242"/>
                <a:gd name="T56" fmla="*/ 664 w 664"/>
                <a:gd name="T57" fmla="*/ 10 h 242"/>
                <a:gd name="T58" fmla="*/ 664 w 664"/>
                <a:gd name="T59" fmla="*/ 19 h 242"/>
                <a:gd name="T60" fmla="*/ 661 w 664"/>
                <a:gd name="T61" fmla="*/ 22 h 242"/>
                <a:gd name="T62" fmla="*/ 655 w 664"/>
                <a:gd name="T63" fmla="*/ 25 h 242"/>
                <a:gd name="T64" fmla="*/ 651 w 664"/>
                <a:gd name="T65" fmla="*/ 51 h 242"/>
                <a:gd name="T66" fmla="*/ 661 w 664"/>
                <a:gd name="T67" fmla="*/ 54 h 242"/>
                <a:gd name="T68" fmla="*/ 664 w 664"/>
                <a:gd name="T69" fmla="*/ 60 h 242"/>
                <a:gd name="T70" fmla="*/ 664 w 664"/>
                <a:gd name="T71" fmla="*/ 66 h 242"/>
                <a:gd name="T72" fmla="*/ 661 w 664"/>
                <a:gd name="T73" fmla="*/ 73 h 242"/>
                <a:gd name="T74" fmla="*/ 655 w 664"/>
                <a:gd name="T75" fmla="*/ 76 h 242"/>
                <a:gd name="T76" fmla="*/ 119 w 664"/>
                <a:gd name="T77" fmla="*/ 142 h 242"/>
                <a:gd name="T78" fmla="*/ 420 w 664"/>
                <a:gd name="T79" fmla="*/ 164 h 242"/>
                <a:gd name="T80" fmla="*/ 542 w 664"/>
                <a:gd name="T81" fmla="*/ 101 h 242"/>
                <a:gd name="T82" fmla="*/ 429 w 664"/>
                <a:gd name="T83" fmla="*/ 142 h 242"/>
                <a:gd name="T84" fmla="*/ 423 w 664"/>
                <a:gd name="T85" fmla="*/ 142 h 242"/>
                <a:gd name="T86" fmla="*/ 589 w 664"/>
                <a:gd name="T87" fmla="*/ 29 h 242"/>
                <a:gd name="T88" fmla="*/ 420 w 664"/>
                <a:gd name="T89" fmla="*/ 113 h 242"/>
                <a:gd name="T90" fmla="*/ 551 w 664"/>
                <a:gd name="T91" fmla="*/ 129 h 242"/>
                <a:gd name="T92" fmla="*/ 426 w 664"/>
                <a:gd name="T93" fmla="*/ 192 h 242"/>
                <a:gd name="T94" fmla="*/ 119 w 664"/>
                <a:gd name="T95" fmla="*/ 192 h 242"/>
                <a:gd name="T96" fmla="*/ 589 w 664"/>
                <a:gd name="T97" fmla="*/ 129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64" h="242">
                  <a:moveTo>
                    <a:pt x="611" y="101"/>
                  </a:moveTo>
                  <a:lnTo>
                    <a:pt x="648" y="101"/>
                  </a:lnTo>
                  <a:lnTo>
                    <a:pt x="651" y="101"/>
                  </a:lnTo>
                  <a:lnTo>
                    <a:pt x="655" y="101"/>
                  </a:lnTo>
                  <a:lnTo>
                    <a:pt x="658" y="101"/>
                  </a:lnTo>
                  <a:lnTo>
                    <a:pt x="661" y="104"/>
                  </a:lnTo>
                  <a:lnTo>
                    <a:pt x="661" y="107"/>
                  </a:lnTo>
                  <a:lnTo>
                    <a:pt x="664" y="107"/>
                  </a:lnTo>
                  <a:lnTo>
                    <a:pt x="664" y="110"/>
                  </a:lnTo>
                  <a:lnTo>
                    <a:pt x="664" y="113"/>
                  </a:lnTo>
                  <a:lnTo>
                    <a:pt x="664" y="117"/>
                  </a:lnTo>
                  <a:lnTo>
                    <a:pt x="664" y="120"/>
                  </a:lnTo>
                  <a:lnTo>
                    <a:pt x="661" y="120"/>
                  </a:lnTo>
                  <a:lnTo>
                    <a:pt x="661" y="123"/>
                  </a:lnTo>
                  <a:lnTo>
                    <a:pt x="661" y="123"/>
                  </a:lnTo>
                  <a:lnTo>
                    <a:pt x="658" y="126"/>
                  </a:lnTo>
                  <a:lnTo>
                    <a:pt x="658" y="126"/>
                  </a:lnTo>
                  <a:lnTo>
                    <a:pt x="655" y="126"/>
                  </a:lnTo>
                  <a:lnTo>
                    <a:pt x="429" y="242"/>
                  </a:lnTo>
                  <a:lnTo>
                    <a:pt x="426" y="242"/>
                  </a:lnTo>
                  <a:lnTo>
                    <a:pt x="423" y="242"/>
                  </a:lnTo>
                  <a:lnTo>
                    <a:pt x="423" y="242"/>
                  </a:lnTo>
                  <a:lnTo>
                    <a:pt x="16" y="242"/>
                  </a:lnTo>
                  <a:lnTo>
                    <a:pt x="13" y="242"/>
                  </a:lnTo>
                  <a:lnTo>
                    <a:pt x="9" y="242"/>
                  </a:lnTo>
                  <a:lnTo>
                    <a:pt x="9" y="239"/>
                  </a:lnTo>
                  <a:lnTo>
                    <a:pt x="6" y="239"/>
                  </a:lnTo>
                  <a:lnTo>
                    <a:pt x="3" y="236"/>
                  </a:lnTo>
                  <a:lnTo>
                    <a:pt x="3" y="233"/>
                  </a:lnTo>
                  <a:lnTo>
                    <a:pt x="0" y="230"/>
                  </a:lnTo>
                  <a:lnTo>
                    <a:pt x="0" y="227"/>
                  </a:lnTo>
                  <a:lnTo>
                    <a:pt x="0" y="227"/>
                  </a:lnTo>
                  <a:lnTo>
                    <a:pt x="3" y="223"/>
                  </a:lnTo>
                  <a:lnTo>
                    <a:pt x="3" y="220"/>
                  </a:lnTo>
                  <a:lnTo>
                    <a:pt x="3" y="220"/>
                  </a:lnTo>
                  <a:lnTo>
                    <a:pt x="6" y="217"/>
                  </a:lnTo>
                  <a:lnTo>
                    <a:pt x="6" y="217"/>
                  </a:lnTo>
                  <a:lnTo>
                    <a:pt x="9" y="214"/>
                  </a:lnTo>
                  <a:lnTo>
                    <a:pt x="9" y="214"/>
                  </a:lnTo>
                  <a:lnTo>
                    <a:pt x="53" y="192"/>
                  </a:lnTo>
                  <a:lnTo>
                    <a:pt x="16" y="192"/>
                  </a:lnTo>
                  <a:lnTo>
                    <a:pt x="13" y="192"/>
                  </a:lnTo>
                  <a:lnTo>
                    <a:pt x="9" y="192"/>
                  </a:lnTo>
                  <a:lnTo>
                    <a:pt x="9" y="189"/>
                  </a:lnTo>
                  <a:lnTo>
                    <a:pt x="6" y="189"/>
                  </a:lnTo>
                  <a:lnTo>
                    <a:pt x="3" y="186"/>
                  </a:lnTo>
                  <a:lnTo>
                    <a:pt x="3" y="183"/>
                  </a:lnTo>
                  <a:lnTo>
                    <a:pt x="0" y="179"/>
                  </a:lnTo>
                  <a:lnTo>
                    <a:pt x="0" y="176"/>
                  </a:lnTo>
                  <a:lnTo>
                    <a:pt x="0" y="176"/>
                  </a:lnTo>
                  <a:lnTo>
                    <a:pt x="3" y="173"/>
                  </a:lnTo>
                  <a:lnTo>
                    <a:pt x="3" y="170"/>
                  </a:lnTo>
                  <a:lnTo>
                    <a:pt x="3" y="170"/>
                  </a:lnTo>
                  <a:lnTo>
                    <a:pt x="6" y="167"/>
                  </a:lnTo>
                  <a:lnTo>
                    <a:pt x="6" y="167"/>
                  </a:lnTo>
                  <a:lnTo>
                    <a:pt x="9" y="164"/>
                  </a:lnTo>
                  <a:lnTo>
                    <a:pt x="9" y="164"/>
                  </a:lnTo>
                  <a:lnTo>
                    <a:pt x="53" y="142"/>
                  </a:lnTo>
                  <a:lnTo>
                    <a:pt x="16" y="142"/>
                  </a:lnTo>
                  <a:lnTo>
                    <a:pt x="13" y="142"/>
                  </a:lnTo>
                  <a:lnTo>
                    <a:pt x="9" y="142"/>
                  </a:lnTo>
                  <a:lnTo>
                    <a:pt x="9" y="139"/>
                  </a:lnTo>
                  <a:lnTo>
                    <a:pt x="6" y="139"/>
                  </a:lnTo>
                  <a:lnTo>
                    <a:pt x="3" y="135"/>
                  </a:lnTo>
                  <a:lnTo>
                    <a:pt x="3" y="132"/>
                  </a:lnTo>
                  <a:lnTo>
                    <a:pt x="0" y="129"/>
                  </a:lnTo>
                  <a:lnTo>
                    <a:pt x="0" y="126"/>
                  </a:lnTo>
                  <a:lnTo>
                    <a:pt x="0" y="126"/>
                  </a:lnTo>
                  <a:lnTo>
                    <a:pt x="3" y="123"/>
                  </a:lnTo>
                  <a:lnTo>
                    <a:pt x="3" y="120"/>
                  </a:lnTo>
                  <a:lnTo>
                    <a:pt x="3" y="120"/>
                  </a:lnTo>
                  <a:lnTo>
                    <a:pt x="6" y="117"/>
                  </a:lnTo>
                  <a:lnTo>
                    <a:pt x="6" y="117"/>
                  </a:lnTo>
                  <a:lnTo>
                    <a:pt x="9" y="113"/>
                  </a:lnTo>
                  <a:lnTo>
                    <a:pt x="9" y="113"/>
                  </a:lnTo>
                  <a:lnTo>
                    <a:pt x="238" y="0"/>
                  </a:lnTo>
                  <a:lnTo>
                    <a:pt x="241" y="0"/>
                  </a:lnTo>
                  <a:lnTo>
                    <a:pt x="241" y="0"/>
                  </a:lnTo>
                  <a:lnTo>
                    <a:pt x="241" y="0"/>
                  </a:lnTo>
                  <a:lnTo>
                    <a:pt x="648" y="0"/>
                  </a:lnTo>
                  <a:lnTo>
                    <a:pt x="651" y="0"/>
                  </a:lnTo>
                  <a:lnTo>
                    <a:pt x="655" y="0"/>
                  </a:lnTo>
                  <a:lnTo>
                    <a:pt x="658" y="0"/>
                  </a:lnTo>
                  <a:lnTo>
                    <a:pt x="661" y="3"/>
                  </a:lnTo>
                  <a:lnTo>
                    <a:pt x="661" y="7"/>
                  </a:lnTo>
                  <a:lnTo>
                    <a:pt x="664" y="7"/>
                  </a:lnTo>
                  <a:lnTo>
                    <a:pt x="664" y="10"/>
                  </a:lnTo>
                  <a:lnTo>
                    <a:pt x="664" y="13"/>
                  </a:lnTo>
                  <a:lnTo>
                    <a:pt x="664" y="16"/>
                  </a:lnTo>
                  <a:lnTo>
                    <a:pt x="664" y="19"/>
                  </a:lnTo>
                  <a:lnTo>
                    <a:pt x="661" y="19"/>
                  </a:lnTo>
                  <a:lnTo>
                    <a:pt x="661" y="22"/>
                  </a:lnTo>
                  <a:lnTo>
                    <a:pt x="661" y="22"/>
                  </a:lnTo>
                  <a:lnTo>
                    <a:pt x="658" y="25"/>
                  </a:lnTo>
                  <a:lnTo>
                    <a:pt x="658" y="25"/>
                  </a:lnTo>
                  <a:lnTo>
                    <a:pt x="655" y="25"/>
                  </a:lnTo>
                  <a:lnTo>
                    <a:pt x="611" y="51"/>
                  </a:lnTo>
                  <a:lnTo>
                    <a:pt x="648" y="51"/>
                  </a:lnTo>
                  <a:lnTo>
                    <a:pt x="651" y="51"/>
                  </a:lnTo>
                  <a:lnTo>
                    <a:pt x="655" y="51"/>
                  </a:lnTo>
                  <a:lnTo>
                    <a:pt x="658" y="51"/>
                  </a:lnTo>
                  <a:lnTo>
                    <a:pt x="661" y="54"/>
                  </a:lnTo>
                  <a:lnTo>
                    <a:pt x="661" y="57"/>
                  </a:lnTo>
                  <a:lnTo>
                    <a:pt x="664" y="57"/>
                  </a:lnTo>
                  <a:lnTo>
                    <a:pt x="664" y="60"/>
                  </a:lnTo>
                  <a:lnTo>
                    <a:pt x="664" y="63"/>
                  </a:lnTo>
                  <a:lnTo>
                    <a:pt x="664" y="66"/>
                  </a:lnTo>
                  <a:lnTo>
                    <a:pt x="664" y="66"/>
                  </a:lnTo>
                  <a:lnTo>
                    <a:pt x="661" y="69"/>
                  </a:lnTo>
                  <a:lnTo>
                    <a:pt x="661" y="73"/>
                  </a:lnTo>
                  <a:lnTo>
                    <a:pt x="661" y="73"/>
                  </a:lnTo>
                  <a:lnTo>
                    <a:pt x="658" y="76"/>
                  </a:lnTo>
                  <a:lnTo>
                    <a:pt x="658" y="76"/>
                  </a:lnTo>
                  <a:lnTo>
                    <a:pt x="655" y="76"/>
                  </a:lnTo>
                  <a:lnTo>
                    <a:pt x="611" y="101"/>
                  </a:lnTo>
                  <a:lnTo>
                    <a:pt x="611" y="101"/>
                  </a:lnTo>
                  <a:close/>
                  <a:moveTo>
                    <a:pt x="119" y="142"/>
                  </a:moveTo>
                  <a:lnTo>
                    <a:pt x="75" y="164"/>
                  </a:lnTo>
                  <a:lnTo>
                    <a:pt x="116" y="164"/>
                  </a:lnTo>
                  <a:lnTo>
                    <a:pt x="420" y="164"/>
                  </a:lnTo>
                  <a:lnTo>
                    <a:pt x="542" y="101"/>
                  </a:lnTo>
                  <a:lnTo>
                    <a:pt x="542" y="101"/>
                  </a:lnTo>
                  <a:lnTo>
                    <a:pt x="542" y="101"/>
                  </a:lnTo>
                  <a:lnTo>
                    <a:pt x="589" y="79"/>
                  </a:lnTo>
                  <a:lnTo>
                    <a:pt x="551" y="79"/>
                  </a:lnTo>
                  <a:lnTo>
                    <a:pt x="429" y="142"/>
                  </a:lnTo>
                  <a:lnTo>
                    <a:pt x="426" y="142"/>
                  </a:lnTo>
                  <a:lnTo>
                    <a:pt x="423" y="142"/>
                  </a:lnTo>
                  <a:lnTo>
                    <a:pt x="423" y="142"/>
                  </a:lnTo>
                  <a:lnTo>
                    <a:pt x="119" y="142"/>
                  </a:lnTo>
                  <a:lnTo>
                    <a:pt x="119" y="142"/>
                  </a:lnTo>
                  <a:close/>
                  <a:moveTo>
                    <a:pt x="589" y="29"/>
                  </a:moveTo>
                  <a:lnTo>
                    <a:pt x="247" y="29"/>
                  </a:lnTo>
                  <a:lnTo>
                    <a:pt x="75" y="113"/>
                  </a:lnTo>
                  <a:lnTo>
                    <a:pt x="420" y="113"/>
                  </a:lnTo>
                  <a:lnTo>
                    <a:pt x="589" y="29"/>
                  </a:lnTo>
                  <a:lnTo>
                    <a:pt x="589" y="29"/>
                  </a:lnTo>
                  <a:close/>
                  <a:moveTo>
                    <a:pt x="551" y="129"/>
                  </a:moveTo>
                  <a:lnTo>
                    <a:pt x="429" y="189"/>
                  </a:lnTo>
                  <a:lnTo>
                    <a:pt x="429" y="192"/>
                  </a:lnTo>
                  <a:lnTo>
                    <a:pt x="426" y="192"/>
                  </a:lnTo>
                  <a:lnTo>
                    <a:pt x="423" y="192"/>
                  </a:lnTo>
                  <a:lnTo>
                    <a:pt x="423" y="192"/>
                  </a:lnTo>
                  <a:lnTo>
                    <a:pt x="119" y="192"/>
                  </a:lnTo>
                  <a:lnTo>
                    <a:pt x="75" y="214"/>
                  </a:lnTo>
                  <a:lnTo>
                    <a:pt x="420" y="214"/>
                  </a:lnTo>
                  <a:lnTo>
                    <a:pt x="589" y="129"/>
                  </a:lnTo>
                  <a:lnTo>
                    <a:pt x="551" y="129"/>
                  </a:lnTo>
                  <a:lnTo>
                    <a:pt x="551" y="129"/>
                  </a:lnTo>
                  <a:close/>
                </a:path>
              </a:pathLst>
            </a:custGeom>
            <a:solidFill>
              <a:srgbClr val="EF919C"/>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24" name="Freeform 6"/>
            <p:cNvSpPr>
              <a:spLocks noEditPoints="1"/>
            </p:cNvSpPr>
            <p:nvPr/>
          </p:nvSpPr>
          <p:spPr bwMode="auto">
            <a:xfrm>
              <a:off x="1071563" y="2219326"/>
              <a:ext cx="895349" cy="598488"/>
            </a:xfrm>
            <a:custGeom>
              <a:avLst/>
              <a:gdLst>
                <a:gd name="T0" fmla="*/ 507 w 564"/>
                <a:gd name="T1" fmla="*/ 280 h 377"/>
                <a:gd name="T2" fmla="*/ 532 w 564"/>
                <a:gd name="T3" fmla="*/ 251 h 377"/>
                <a:gd name="T4" fmla="*/ 551 w 564"/>
                <a:gd name="T5" fmla="*/ 220 h 377"/>
                <a:gd name="T6" fmla="*/ 564 w 564"/>
                <a:gd name="T7" fmla="*/ 185 h 377"/>
                <a:gd name="T8" fmla="*/ 564 w 564"/>
                <a:gd name="T9" fmla="*/ 148 h 377"/>
                <a:gd name="T10" fmla="*/ 557 w 564"/>
                <a:gd name="T11" fmla="*/ 110 h 377"/>
                <a:gd name="T12" fmla="*/ 542 w 564"/>
                <a:gd name="T13" fmla="*/ 72 h 377"/>
                <a:gd name="T14" fmla="*/ 517 w 564"/>
                <a:gd name="T15" fmla="*/ 44 h 377"/>
                <a:gd name="T16" fmla="*/ 485 w 564"/>
                <a:gd name="T17" fmla="*/ 22 h 377"/>
                <a:gd name="T18" fmla="*/ 451 w 564"/>
                <a:gd name="T19" fmla="*/ 6 h 377"/>
                <a:gd name="T20" fmla="*/ 417 w 564"/>
                <a:gd name="T21" fmla="*/ 0 h 377"/>
                <a:gd name="T22" fmla="*/ 379 w 564"/>
                <a:gd name="T23" fmla="*/ 3 h 377"/>
                <a:gd name="T24" fmla="*/ 344 w 564"/>
                <a:gd name="T25" fmla="*/ 16 h 377"/>
                <a:gd name="T26" fmla="*/ 316 w 564"/>
                <a:gd name="T27" fmla="*/ 35 h 377"/>
                <a:gd name="T28" fmla="*/ 291 w 564"/>
                <a:gd name="T29" fmla="*/ 57 h 377"/>
                <a:gd name="T30" fmla="*/ 276 w 564"/>
                <a:gd name="T31" fmla="*/ 85 h 377"/>
                <a:gd name="T32" fmla="*/ 266 w 564"/>
                <a:gd name="T33" fmla="*/ 116 h 377"/>
                <a:gd name="T34" fmla="*/ 260 w 564"/>
                <a:gd name="T35" fmla="*/ 151 h 377"/>
                <a:gd name="T36" fmla="*/ 263 w 564"/>
                <a:gd name="T37" fmla="*/ 182 h 377"/>
                <a:gd name="T38" fmla="*/ 291 w 564"/>
                <a:gd name="T39" fmla="*/ 245 h 377"/>
                <a:gd name="T40" fmla="*/ 313 w 564"/>
                <a:gd name="T41" fmla="*/ 270 h 377"/>
                <a:gd name="T42" fmla="*/ 341 w 564"/>
                <a:gd name="T43" fmla="*/ 289 h 377"/>
                <a:gd name="T44" fmla="*/ 370 w 564"/>
                <a:gd name="T45" fmla="*/ 305 h 377"/>
                <a:gd name="T46" fmla="*/ 404 w 564"/>
                <a:gd name="T47" fmla="*/ 311 h 377"/>
                <a:gd name="T48" fmla="*/ 435 w 564"/>
                <a:gd name="T49" fmla="*/ 308 h 377"/>
                <a:gd name="T50" fmla="*/ 470 w 564"/>
                <a:gd name="T51" fmla="*/ 302 h 377"/>
                <a:gd name="T52" fmla="*/ 457 w 564"/>
                <a:gd name="T53" fmla="*/ 258 h 377"/>
                <a:gd name="T54" fmla="*/ 432 w 564"/>
                <a:gd name="T55" fmla="*/ 267 h 377"/>
                <a:gd name="T56" fmla="*/ 404 w 564"/>
                <a:gd name="T57" fmla="*/ 267 h 377"/>
                <a:gd name="T58" fmla="*/ 379 w 564"/>
                <a:gd name="T59" fmla="*/ 261 h 377"/>
                <a:gd name="T60" fmla="*/ 357 w 564"/>
                <a:gd name="T61" fmla="*/ 248 h 377"/>
                <a:gd name="T62" fmla="*/ 335 w 564"/>
                <a:gd name="T63" fmla="*/ 233 h 377"/>
                <a:gd name="T64" fmla="*/ 319 w 564"/>
                <a:gd name="T65" fmla="*/ 211 h 377"/>
                <a:gd name="T66" fmla="*/ 307 w 564"/>
                <a:gd name="T67" fmla="*/ 182 h 377"/>
                <a:gd name="T68" fmla="*/ 304 w 564"/>
                <a:gd name="T69" fmla="*/ 154 h 377"/>
                <a:gd name="T70" fmla="*/ 307 w 564"/>
                <a:gd name="T71" fmla="*/ 129 h 377"/>
                <a:gd name="T72" fmla="*/ 316 w 564"/>
                <a:gd name="T73" fmla="*/ 104 h 377"/>
                <a:gd name="T74" fmla="*/ 329 w 564"/>
                <a:gd name="T75" fmla="*/ 82 h 377"/>
                <a:gd name="T76" fmla="*/ 348 w 564"/>
                <a:gd name="T77" fmla="*/ 63 h 377"/>
                <a:gd name="T78" fmla="*/ 373 w 564"/>
                <a:gd name="T79" fmla="*/ 50 h 377"/>
                <a:gd name="T80" fmla="*/ 401 w 564"/>
                <a:gd name="T81" fmla="*/ 44 h 377"/>
                <a:gd name="T82" fmla="*/ 426 w 564"/>
                <a:gd name="T83" fmla="*/ 44 h 377"/>
                <a:gd name="T84" fmla="*/ 451 w 564"/>
                <a:gd name="T85" fmla="*/ 53 h 377"/>
                <a:gd name="T86" fmla="*/ 476 w 564"/>
                <a:gd name="T87" fmla="*/ 66 h 377"/>
                <a:gd name="T88" fmla="*/ 495 w 564"/>
                <a:gd name="T89" fmla="*/ 85 h 377"/>
                <a:gd name="T90" fmla="*/ 510 w 564"/>
                <a:gd name="T91" fmla="*/ 107 h 377"/>
                <a:gd name="T92" fmla="*/ 520 w 564"/>
                <a:gd name="T93" fmla="*/ 132 h 377"/>
                <a:gd name="T94" fmla="*/ 523 w 564"/>
                <a:gd name="T95" fmla="*/ 160 h 377"/>
                <a:gd name="T96" fmla="*/ 517 w 564"/>
                <a:gd name="T97" fmla="*/ 185 h 377"/>
                <a:gd name="T98" fmla="*/ 507 w 564"/>
                <a:gd name="T99" fmla="*/ 211 h 377"/>
                <a:gd name="T100" fmla="*/ 492 w 564"/>
                <a:gd name="T101" fmla="*/ 233 h 377"/>
                <a:gd name="T102" fmla="*/ 473 w 564"/>
                <a:gd name="T103" fmla="*/ 251 h 377"/>
                <a:gd name="T104" fmla="*/ 204 w 564"/>
                <a:gd name="T105" fmla="*/ 220 h 377"/>
                <a:gd name="T106" fmla="*/ 41 w 564"/>
                <a:gd name="T107" fmla="*/ 377 h 377"/>
                <a:gd name="T108" fmla="*/ 41 w 564"/>
                <a:gd name="T109" fmla="*/ 377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64" h="377">
                  <a:moveTo>
                    <a:pt x="482" y="295"/>
                  </a:moveTo>
                  <a:lnTo>
                    <a:pt x="489" y="292"/>
                  </a:lnTo>
                  <a:lnTo>
                    <a:pt x="495" y="286"/>
                  </a:lnTo>
                  <a:lnTo>
                    <a:pt x="501" y="283"/>
                  </a:lnTo>
                  <a:lnTo>
                    <a:pt x="507" y="280"/>
                  </a:lnTo>
                  <a:lnTo>
                    <a:pt x="514" y="273"/>
                  </a:lnTo>
                  <a:lnTo>
                    <a:pt x="520" y="267"/>
                  </a:lnTo>
                  <a:lnTo>
                    <a:pt x="523" y="264"/>
                  </a:lnTo>
                  <a:lnTo>
                    <a:pt x="529" y="258"/>
                  </a:lnTo>
                  <a:lnTo>
                    <a:pt x="532" y="251"/>
                  </a:lnTo>
                  <a:lnTo>
                    <a:pt x="539" y="245"/>
                  </a:lnTo>
                  <a:lnTo>
                    <a:pt x="542" y="239"/>
                  </a:lnTo>
                  <a:lnTo>
                    <a:pt x="545" y="233"/>
                  </a:lnTo>
                  <a:lnTo>
                    <a:pt x="548" y="226"/>
                  </a:lnTo>
                  <a:lnTo>
                    <a:pt x="551" y="220"/>
                  </a:lnTo>
                  <a:lnTo>
                    <a:pt x="554" y="214"/>
                  </a:lnTo>
                  <a:lnTo>
                    <a:pt x="557" y="207"/>
                  </a:lnTo>
                  <a:lnTo>
                    <a:pt x="561" y="198"/>
                  </a:lnTo>
                  <a:lnTo>
                    <a:pt x="561" y="192"/>
                  </a:lnTo>
                  <a:lnTo>
                    <a:pt x="564" y="185"/>
                  </a:lnTo>
                  <a:lnTo>
                    <a:pt x="564" y="176"/>
                  </a:lnTo>
                  <a:lnTo>
                    <a:pt x="564" y="170"/>
                  </a:lnTo>
                  <a:lnTo>
                    <a:pt x="564" y="163"/>
                  </a:lnTo>
                  <a:lnTo>
                    <a:pt x="564" y="154"/>
                  </a:lnTo>
                  <a:lnTo>
                    <a:pt x="564" y="148"/>
                  </a:lnTo>
                  <a:lnTo>
                    <a:pt x="564" y="138"/>
                  </a:lnTo>
                  <a:lnTo>
                    <a:pt x="564" y="132"/>
                  </a:lnTo>
                  <a:lnTo>
                    <a:pt x="561" y="126"/>
                  </a:lnTo>
                  <a:lnTo>
                    <a:pt x="561" y="116"/>
                  </a:lnTo>
                  <a:lnTo>
                    <a:pt x="557" y="110"/>
                  </a:lnTo>
                  <a:lnTo>
                    <a:pt x="554" y="104"/>
                  </a:lnTo>
                  <a:lnTo>
                    <a:pt x="551" y="94"/>
                  </a:lnTo>
                  <a:lnTo>
                    <a:pt x="548" y="88"/>
                  </a:lnTo>
                  <a:lnTo>
                    <a:pt x="545" y="82"/>
                  </a:lnTo>
                  <a:lnTo>
                    <a:pt x="542" y="72"/>
                  </a:lnTo>
                  <a:lnTo>
                    <a:pt x="536" y="66"/>
                  </a:lnTo>
                  <a:lnTo>
                    <a:pt x="532" y="60"/>
                  </a:lnTo>
                  <a:lnTo>
                    <a:pt x="526" y="57"/>
                  </a:lnTo>
                  <a:lnTo>
                    <a:pt x="520" y="50"/>
                  </a:lnTo>
                  <a:lnTo>
                    <a:pt x="517" y="44"/>
                  </a:lnTo>
                  <a:lnTo>
                    <a:pt x="510" y="38"/>
                  </a:lnTo>
                  <a:lnTo>
                    <a:pt x="504" y="35"/>
                  </a:lnTo>
                  <a:lnTo>
                    <a:pt x="498" y="28"/>
                  </a:lnTo>
                  <a:lnTo>
                    <a:pt x="492" y="25"/>
                  </a:lnTo>
                  <a:lnTo>
                    <a:pt x="485" y="22"/>
                  </a:lnTo>
                  <a:lnTo>
                    <a:pt x="479" y="16"/>
                  </a:lnTo>
                  <a:lnTo>
                    <a:pt x="473" y="13"/>
                  </a:lnTo>
                  <a:lnTo>
                    <a:pt x="467" y="13"/>
                  </a:lnTo>
                  <a:lnTo>
                    <a:pt x="460" y="9"/>
                  </a:lnTo>
                  <a:lnTo>
                    <a:pt x="451" y="6"/>
                  </a:lnTo>
                  <a:lnTo>
                    <a:pt x="445" y="3"/>
                  </a:lnTo>
                  <a:lnTo>
                    <a:pt x="438" y="3"/>
                  </a:lnTo>
                  <a:lnTo>
                    <a:pt x="432" y="3"/>
                  </a:lnTo>
                  <a:lnTo>
                    <a:pt x="423" y="0"/>
                  </a:lnTo>
                  <a:lnTo>
                    <a:pt x="417" y="0"/>
                  </a:lnTo>
                  <a:lnTo>
                    <a:pt x="410" y="0"/>
                  </a:lnTo>
                  <a:lnTo>
                    <a:pt x="401" y="0"/>
                  </a:lnTo>
                  <a:lnTo>
                    <a:pt x="395" y="0"/>
                  </a:lnTo>
                  <a:lnTo>
                    <a:pt x="385" y="3"/>
                  </a:lnTo>
                  <a:lnTo>
                    <a:pt x="379" y="3"/>
                  </a:lnTo>
                  <a:lnTo>
                    <a:pt x="373" y="6"/>
                  </a:lnTo>
                  <a:lnTo>
                    <a:pt x="366" y="6"/>
                  </a:lnTo>
                  <a:lnTo>
                    <a:pt x="357" y="9"/>
                  </a:lnTo>
                  <a:lnTo>
                    <a:pt x="351" y="13"/>
                  </a:lnTo>
                  <a:lnTo>
                    <a:pt x="344" y="16"/>
                  </a:lnTo>
                  <a:lnTo>
                    <a:pt x="338" y="19"/>
                  </a:lnTo>
                  <a:lnTo>
                    <a:pt x="332" y="22"/>
                  </a:lnTo>
                  <a:lnTo>
                    <a:pt x="326" y="25"/>
                  </a:lnTo>
                  <a:lnTo>
                    <a:pt x="319" y="28"/>
                  </a:lnTo>
                  <a:lnTo>
                    <a:pt x="316" y="35"/>
                  </a:lnTo>
                  <a:lnTo>
                    <a:pt x="310" y="38"/>
                  </a:lnTo>
                  <a:lnTo>
                    <a:pt x="304" y="44"/>
                  </a:lnTo>
                  <a:lnTo>
                    <a:pt x="301" y="47"/>
                  </a:lnTo>
                  <a:lnTo>
                    <a:pt x="298" y="53"/>
                  </a:lnTo>
                  <a:lnTo>
                    <a:pt x="291" y="57"/>
                  </a:lnTo>
                  <a:lnTo>
                    <a:pt x="288" y="63"/>
                  </a:lnTo>
                  <a:lnTo>
                    <a:pt x="285" y="69"/>
                  </a:lnTo>
                  <a:lnTo>
                    <a:pt x="282" y="75"/>
                  </a:lnTo>
                  <a:lnTo>
                    <a:pt x="279" y="79"/>
                  </a:lnTo>
                  <a:lnTo>
                    <a:pt x="276" y="85"/>
                  </a:lnTo>
                  <a:lnTo>
                    <a:pt x="272" y="91"/>
                  </a:lnTo>
                  <a:lnTo>
                    <a:pt x="269" y="97"/>
                  </a:lnTo>
                  <a:lnTo>
                    <a:pt x="269" y="104"/>
                  </a:lnTo>
                  <a:lnTo>
                    <a:pt x="266" y="110"/>
                  </a:lnTo>
                  <a:lnTo>
                    <a:pt x="266" y="116"/>
                  </a:lnTo>
                  <a:lnTo>
                    <a:pt x="263" y="123"/>
                  </a:lnTo>
                  <a:lnTo>
                    <a:pt x="263" y="129"/>
                  </a:lnTo>
                  <a:lnTo>
                    <a:pt x="263" y="135"/>
                  </a:lnTo>
                  <a:lnTo>
                    <a:pt x="263" y="145"/>
                  </a:lnTo>
                  <a:lnTo>
                    <a:pt x="260" y="151"/>
                  </a:lnTo>
                  <a:lnTo>
                    <a:pt x="260" y="157"/>
                  </a:lnTo>
                  <a:lnTo>
                    <a:pt x="263" y="163"/>
                  </a:lnTo>
                  <a:lnTo>
                    <a:pt x="263" y="170"/>
                  </a:lnTo>
                  <a:lnTo>
                    <a:pt x="263" y="176"/>
                  </a:lnTo>
                  <a:lnTo>
                    <a:pt x="263" y="182"/>
                  </a:lnTo>
                  <a:lnTo>
                    <a:pt x="266" y="189"/>
                  </a:lnTo>
                  <a:lnTo>
                    <a:pt x="266" y="195"/>
                  </a:lnTo>
                  <a:lnTo>
                    <a:pt x="213" y="214"/>
                  </a:lnTo>
                  <a:lnTo>
                    <a:pt x="244" y="277"/>
                  </a:lnTo>
                  <a:lnTo>
                    <a:pt x="291" y="245"/>
                  </a:lnTo>
                  <a:lnTo>
                    <a:pt x="294" y="251"/>
                  </a:lnTo>
                  <a:lnTo>
                    <a:pt x="301" y="255"/>
                  </a:lnTo>
                  <a:lnTo>
                    <a:pt x="304" y="261"/>
                  </a:lnTo>
                  <a:lnTo>
                    <a:pt x="307" y="267"/>
                  </a:lnTo>
                  <a:lnTo>
                    <a:pt x="313" y="270"/>
                  </a:lnTo>
                  <a:lnTo>
                    <a:pt x="319" y="273"/>
                  </a:lnTo>
                  <a:lnTo>
                    <a:pt x="323" y="280"/>
                  </a:lnTo>
                  <a:lnTo>
                    <a:pt x="329" y="283"/>
                  </a:lnTo>
                  <a:lnTo>
                    <a:pt x="335" y="286"/>
                  </a:lnTo>
                  <a:lnTo>
                    <a:pt x="341" y="289"/>
                  </a:lnTo>
                  <a:lnTo>
                    <a:pt x="348" y="292"/>
                  </a:lnTo>
                  <a:lnTo>
                    <a:pt x="354" y="295"/>
                  </a:lnTo>
                  <a:lnTo>
                    <a:pt x="357" y="299"/>
                  </a:lnTo>
                  <a:lnTo>
                    <a:pt x="366" y="302"/>
                  </a:lnTo>
                  <a:lnTo>
                    <a:pt x="370" y="305"/>
                  </a:lnTo>
                  <a:lnTo>
                    <a:pt x="376" y="305"/>
                  </a:lnTo>
                  <a:lnTo>
                    <a:pt x="385" y="308"/>
                  </a:lnTo>
                  <a:lnTo>
                    <a:pt x="391" y="308"/>
                  </a:lnTo>
                  <a:lnTo>
                    <a:pt x="398" y="308"/>
                  </a:lnTo>
                  <a:lnTo>
                    <a:pt x="404" y="311"/>
                  </a:lnTo>
                  <a:lnTo>
                    <a:pt x="410" y="311"/>
                  </a:lnTo>
                  <a:lnTo>
                    <a:pt x="417" y="311"/>
                  </a:lnTo>
                  <a:lnTo>
                    <a:pt x="423" y="311"/>
                  </a:lnTo>
                  <a:lnTo>
                    <a:pt x="429" y="311"/>
                  </a:lnTo>
                  <a:lnTo>
                    <a:pt x="435" y="308"/>
                  </a:lnTo>
                  <a:lnTo>
                    <a:pt x="445" y="308"/>
                  </a:lnTo>
                  <a:lnTo>
                    <a:pt x="451" y="308"/>
                  </a:lnTo>
                  <a:lnTo>
                    <a:pt x="457" y="305"/>
                  </a:lnTo>
                  <a:lnTo>
                    <a:pt x="463" y="302"/>
                  </a:lnTo>
                  <a:lnTo>
                    <a:pt x="470" y="302"/>
                  </a:lnTo>
                  <a:lnTo>
                    <a:pt x="476" y="299"/>
                  </a:lnTo>
                  <a:lnTo>
                    <a:pt x="482" y="295"/>
                  </a:lnTo>
                  <a:lnTo>
                    <a:pt x="482" y="295"/>
                  </a:lnTo>
                  <a:close/>
                  <a:moveTo>
                    <a:pt x="463" y="255"/>
                  </a:moveTo>
                  <a:lnTo>
                    <a:pt x="457" y="258"/>
                  </a:lnTo>
                  <a:lnTo>
                    <a:pt x="451" y="261"/>
                  </a:lnTo>
                  <a:lnTo>
                    <a:pt x="448" y="261"/>
                  </a:lnTo>
                  <a:lnTo>
                    <a:pt x="442" y="264"/>
                  </a:lnTo>
                  <a:lnTo>
                    <a:pt x="435" y="264"/>
                  </a:lnTo>
                  <a:lnTo>
                    <a:pt x="432" y="267"/>
                  </a:lnTo>
                  <a:lnTo>
                    <a:pt x="426" y="267"/>
                  </a:lnTo>
                  <a:lnTo>
                    <a:pt x="420" y="267"/>
                  </a:lnTo>
                  <a:lnTo>
                    <a:pt x="417" y="267"/>
                  </a:lnTo>
                  <a:lnTo>
                    <a:pt x="410" y="267"/>
                  </a:lnTo>
                  <a:lnTo>
                    <a:pt x="404" y="267"/>
                  </a:lnTo>
                  <a:lnTo>
                    <a:pt x="401" y="267"/>
                  </a:lnTo>
                  <a:lnTo>
                    <a:pt x="395" y="264"/>
                  </a:lnTo>
                  <a:lnTo>
                    <a:pt x="388" y="264"/>
                  </a:lnTo>
                  <a:lnTo>
                    <a:pt x="385" y="264"/>
                  </a:lnTo>
                  <a:lnTo>
                    <a:pt x="379" y="261"/>
                  </a:lnTo>
                  <a:lnTo>
                    <a:pt x="376" y="258"/>
                  </a:lnTo>
                  <a:lnTo>
                    <a:pt x="370" y="258"/>
                  </a:lnTo>
                  <a:lnTo>
                    <a:pt x="363" y="255"/>
                  </a:lnTo>
                  <a:lnTo>
                    <a:pt x="360" y="251"/>
                  </a:lnTo>
                  <a:lnTo>
                    <a:pt x="357" y="248"/>
                  </a:lnTo>
                  <a:lnTo>
                    <a:pt x="351" y="245"/>
                  </a:lnTo>
                  <a:lnTo>
                    <a:pt x="348" y="242"/>
                  </a:lnTo>
                  <a:lnTo>
                    <a:pt x="344" y="239"/>
                  </a:lnTo>
                  <a:lnTo>
                    <a:pt x="338" y="236"/>
                  </a:lnTo>
                  <a:lnTo>
                    <a:pt x="335" y="233"/>
                  </a:lnTo>
                  <a:lnTo>
                    <a:pt x="332" y="226"/>
                  </a:lnTo>
                  <a:lnTo>
                    <a:pt x="329" y="223"/>
                  </a:lnTo>
                  <a:lnTo>
                    <a:pt x="326" y="220"/>
                  </a:lnTo>
                  <a:lnTo>
                    <a:pt x="323" y="214"/>
                  </a:lnTo>
                  <a:lnTo>
                    <a:pt x="319" y="211"/>
                  </a:lnTo>
                  <a:lnTo>
                    <a:pt x="316" y="204"/>
                  </a:lnTo>
                  <a:lnTo>
                    <a:pt x="313" y="198"/>
                  </a:lnTo>
                  <a:lnTo>
                    <a:pt x="310" y="195"/>
                  </a:lnTo>
                  <a:lnTo>
                    <a:pt x="310" y="189"/>
                  </a:lnTo>
                  <a:lnTo>
                    <a:pt x="307" y="182"/>
                  </a:lnTo>
                  <a:lnTo>
                    <a:pt x="307" y="176"/>
                  </a:lnTo>
                  <a:lnTo>
                    <a:pt x="304" y="173"/>
                  </a:lnTo>
                  <a:lnTo>
                    <a:pt x="304" y="167"/>
                  </a:lnTo>
                  <a:lnTo>
                    <a:pt x="304" y="160"/>
                  </a:lnTo>
                  <a:lnTo>
                    <a:pt x="304" y="154"/>
                  </a:lnTo>
                  <a:lnTo>
                    <a:pt x="304" y="151"/>
                  </a:lnTo>
                  <a:lnTo>
                    <a:pt x="304" y="145"/>
                  </a:lnTo>
                  <a:lnTo>
                    <a:pt x="304" y="138"/>
                  </a:lnTo>
                  <a:lnTo>
                    <a:pt x="304" y="135"/>
                  </a:lnTo>
                  <a:lnTo>
                    <a:pt x="307" y="129"/>
                  </a:lnTo>
                  <a:lnTo>
                    <a:pt x="307" y="123"/>
                  </a:lnTo>
                  <a:lnTo>
                    <a:pt x="310" y="119"/>
                  </a:lnTo>
                  <a:lnTo>
                    <a:pt x="310" y="113"/>
                  </a:lnTo>
                  <a:lnTo>
                    <a:pt x="313" y="110"/>
                  </a:lnTo>
                  <a:lnTo>
                    <a:pt x="316" y="104"/>
                  </a:lnTo>
                  <a:lnTo>
                    <a:pt x="316" y="101"/>
                  </a:lnTo>
                  <a:lnTo>
                    <a:pt x="319" y="94"/>
                  </a:lnTo>
                  <a:lnTo>
                    <a:pt x="323" y="91"/>
                  </a:lnTo>
                  <a:lnTo>
                    <a:pt x="326" y="85"/>
                  </a:lnTo>
                  <a:lnTo>
                    <a:pt x="329" y="82"/>
                  </a:lnTo>
                  <a:lnTo>
                    <a:pt x="332" y="79"/>
                  </a:lnTo>
                  <a:lnTo>
                    <a:pt x="335" y="75"/>
                  </a:lnTo>
                  <a:lnTo>
                    <a:pt x="341" y="69"/>
                  </a:lnTo>
                  <a:lnTo>
                    <a:pt x="344" y="66"/>
                  </a:lnTo>
                  <a:lnTo>
                    <a:pt x="348" y="63"/>
                  </a:lnTo>
                  <a:lnTo>
                    <a:pt x="354" y="60"/>
                  </a:lnTo>
                  <a:lnTo>
                    <a:pt x="357" y="57"/>
                  </a:lnTo>
                  <a:lnTo>
                    <a:pt x="363" y="57"/>
                  </a:lnTo>
                  <a:lnTo>
                    <a:pt x="370" y="53"/>
                  </a:lnTo>
                  <a:lnTo>
                    <a:pt x="373" y="50"/>
                  </a:lnTo>
                  <a:lnTo>
                    <a:pt x="379" y="47"/>
                  </a:lnTo>
                  <a:lnTo>
                    <a:pt x="385" y="47"/>
                  </a:lnTo>
                  <a:lnTo>
                    <a:pt x="388" y="47"/>
                  </a:lnTo>
                  <a:lnTo>
                    <a:pt x="395" y="44"/>
                  </a:lnTo>
                  <a:lnTo>
                    <a:pt x="401" y="44"/>
                  </a:lnTo>
                  <a:lnTo>
                    <a:pt x="404" y="44"/>
                  </a:lnTo>
                  <a:lnTo>
                    <a:pt x="410" y="44"/>
                  </a:lnTo>
                  <a:lnTo>
                    <a:pt x="417" y="44"/>
                  </a:lnTo>
                  <a:lnTo>
                    <a:pt x="420" y="44"/>
                  </a:lnTo>
                  <a:lnTo>
                    <a:pt x="426" y="44"/>
                  </a:lnTo>
                  <a:lnTo>
                    <a:pt x="432" y="47"/>
                  </a:lnTo>
                  <a:lnTo>
                    <a:pt x="435" y="47"/>
                  </a:lnTo>
                  <a:lnTo>
                    <a:pt x="442" y="47"/>
                  </a:lnTo>
                  <a:lnTo>
                    <a:pt x="445" y="50"/>
                  </a:lnTo>
                  <a:lnTo>
                    <a:pt x="451" y="53"/>
                  </a:lnTo>
                  <a:lnTo>
                    <a:pt x="457" y="53"/>
                  </a:lnTo>
                  <a:lnTo>
                    <a:pt x="460" y="57"/>
                  </a:lnTo>
                  <a:lnTo>
                    <a:pt x="467" y="60"/>
                  </a:lnTo>
                  <a:lnTo>
                    <a:pt x="470" y="63"/>
                  </a:lnTo>
                  <a:lnTo>
                    <a:pt x="476" y="66"/>
                  </a:lnTo>
                  <a:lnTo>
                    <a:pt x="479" y="69"/>
                  </a:lnTo>
                  <a:lnTo>
                    <a:pt x="482" y="72"/>
                  </a:lnTo>
                  <a:lnTo>
                    <a:pt x="485" y="75"/>
                  </a:lnTo>
                  <a:lnTo>
                    <a:pt x="492" y="79"/>
                  </a:lnTo>
                  <a:lnTo>
                    <a:pt x="495" y="85"/>
                  </a:lnTo>
                  <a:lnTo>
                    <a:pt x="498" y="88"/>
                  </a:lnTo>
                  <a:lnTo>
                    <a:pt x="501" y="91"/>
                  </a:lnTo>
                  <a:lnTo>
                    <a:pt x="504" y="97"/>
                  </a:lnTo>
                  <a:lnTo>
                    <a:pt x="507" y="101"/>
                  </a:lnTo>
                  <a:lnTo>
                    <a:pt x="510" y="107"/>
                  </a:lnTo>
                  <a:lnTo>
                    <a:pt x="514" y="113"/>
                  </a:lnTo>
                  <a:lnTo>
                    <a:pt x="514" y="116"/>
                  </a:lnTo>
                  <a:lnTo>
                    <a:pt x="517" y="123"/>
                  </a:lnTo>
                  <a:lnTo>
                    <a:pt x="517" y="129"/>
                  </a:lnTo>
                  <a:lnTo>
                    <a:pt x="520" y="132"/>
                  </a:lnTo>
                  <a:lnTo>
                    <a:pt x="520" y="138"/>
                  </a:lnTo>
                  <a:lnTo>
                    <a:pt x="520" y="145"/>
                  </a:lnTo>
                  <a:lnTo>
                    <a:pt x="523" y="151"/>
                  </a:lnTo>
                  <a:lnTo>
                    <a:pt x="523" y="154"/>
                  </a:lnTo>
                  <a:lnTo>
                    <a:pt x="523" y="160"/>
                  </a:lnTo>
                  <a:lnTo>
                    <a:pt x="523" y="167"/>
                  </a:lnTo>
                  <a:lnTo>
                    <a:pt x="520" y="170"/>
                  </a:lnTo>
                  <a:lnTo>
                    <a:pt x="520" y="176"/>
                  </a:lnTo>
                  <a:lnTo>
                    <a:pt x="520" y="182"/>
                  </a:lnTo>
                  <a:lnTo>
                    <a:pt x="517" y="185"/>
                  </a:lnTo>
                  <a:lnTo>
                    <a:pt x="517" y="192"/>
                  </a:lnTo>
                  <a:lnTo>
                    <a:pt x="514" y="198"/>
                  </a:lnTo>
                  <a:lnTo>
                    <a:pt x="514" y="201"/>
                  </a:lnTo>
                  <a:lnTo>
                    <a:pt x="510" y="207"/>
                  </a:lnTo>
                  <a:lnTo>
                    <a:pt x="507" y="211"/>
                  </a:lnTo>
                  <a:lnTo>
                    <a:pt x="504" y="217"/>
                  </a:lnTo>
                  <a:lnTo>
                    <a:pt x="504" y="220"/>
                  </a:lnTo>
                  <a:lnTo>
                    <a:pt x="501" y="226"/>
                  </a:lnTo>
                  <a:lnTo>
                    <a:pt x="495" y="229"/>
                  </a:lnTo>
                  <a:lnTo>
                    <a:pt x="492" y="233"/>
                  </a:lnTo>
                  <a:lnTo>
                    <a:pt x="489" y="236"/>
                  </a:lnTo>
                  <a:lnTo>
                    <a:pt x="485" y="239"/>
                  </a:lnTo>
                  <a:lnTo>
                    <a:pt x="482" y="245"/>
                  </a:lnTo>
                  <a:lnTo>
                    <a:pt x="476" y="248"/>
                  </a:lnTo>
                  <a:lnTo>
                    <a:pt x="473" y="251"/>
                  </a:lnTo>
                  <a:lnTo>
                    <a:pt x="467" y="255"/>
                  </a:lnTo>
                  <a:lnTo>
                    <a:pt x="463" y="255"/>
                  </a:lnTo>
                  <a:lnTo>
                    <a:pt x="463" y="255"/>
                  </a:lnTo>
                  <a:close/>
                  <a:moveTo>
                    <a:pt x="235" y="283"/>
                  </a:moveTo>
                  <a:lnTo>
                    <a:pt x="204" y="220"/>
                  </a:lnTo>
                  <a:lnTo>
                    <a:pt x="19" y="311"/>
                  </a:lnTo>
                  <a:lnTo>
                    <a:pt x="50" y="374"/>
                  </a:lnTo>
                  <a:lnTo>
                    <a:pt x="235" y="283"/>
                  </a:lnTo>
                  <a:lnTo>
                    <a:pt x="235" y="283"/>
                  </a:lnTo>
                  <a:close/>
                  <a:moveTo>
                    <a:pt x="41" y="377"/>
                  </a:moveTo>
                  <a:lnTo>
                    <a:pt x="9" y="317"/>
                  </a:lnTo>
                  <a:lnTo>
                    <a:pt x="0" y="333"/>
                  </a:lnTo>
                  <a:lnTo>
                    <a:pt x="22" y="377"/>
                  </a:lnTo>
                  <a:lnTo>
                    <a:pt x="41" y="377"/>
                  </a:lnTo>
                  <a:lnTo>
                    <a:pt x="41" y="377"/>
                  </a:ln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
        <p:nvSpPr>
          <p:cNvPr id="37" name="Заголовок 1"/>
          <p:cNvSpPr txBox="1">
            <a:spLocks/>
          </p:cNvSpPr>
          <p:nvPr/>
        </p:nvSpPr>
        <p:spPr>
          <a:xfrm>
            <a:off x="8970304" y="4082068"/>
            <a:ext cx="2624941" cy="2001232"/>
          </a:xfrm>
          <a:prstGeom prst="rect">
            <a:avLst/>
          </a:prstGeom>
          <a:solidFill>
            <a:schemeClr val="bg1"/>
          </a:solidFill>
          <a:ln w="19050" cap="flat" cmpd="sng" algn="ctr">
            <a:solidFill>
              <a:srgbClr val="E4465A"/>
            </a:solidFill>
            <a:prstDash val="solid"/>
            <a:round/>
            <a:headEnd type="none" w="med" len="med"/>
            <a:tailEnd type="none" w="med" len="med"/>
          </a:ln>
          <a:effectLst>
            <a:outerShdw blurRad="127000" dist="63500" dir="5400000" algn="t" rotWithShape="0">
              <a:prstClr val="black">
                <a:alpha val="20000"/>
              </a:prstClr>
            </a:outerShdw>
          </a:effectLst>
        </p:spPr>
        <p:txBody>
          <a:bodyPr lIns="91420" tIns="90000" rIns="91420" bIns="45711"/>
          <a:lstStyle>
            <a:defPPr>
              <a:defRPr lang="ru-RU"/>
            </a:defPPr>
            <a:lvl1pPr algn="ctr">
              <a:lnSpc>
                <a:spcPct val="93000"/>
              </a:lnSpc>
              <a:buClr>
                <a:srgbClr val="000000"/>
              </a:buClr>
              <a:buSzPct val="100000"/>
              <a:defRPr b="1">
                <a:solidFill>
                  <a:srgbClr val="FFFFFF"/>
                </a:solidFill>
              </a:defRPr>
            </a:lvl1pPr>
          </a:lstStyle>
          <a:p>
            <a:pPr algn="l">
              <a:lnSpc>
                <a:spcPct val="90000"/>
              </a:lnSpc>
              <a:defRPr/>
            </a:pPr>
            <a:r>
              <a:rPr lang="ru-RU" sz="1200" dirty="0" smtClean="0">
                <a:solidFill>
                  <a:srgbClr val="444444"/>
                </a:solidFill>
                <a:latin typeface="Segoe UI" panose="020B0502040204020203" pitchFamily="34" charset="0"/>
                <a:ea typeface="Arial Unicode MS" pitchFamily="34" charset="-128"/>
                <a:cs typeface="Segoe UI" panose="020B0502040204020203" pitchFamily="34" charset="0"/>
              </a:rPr>
              <a:t>«Специфические» ГОСТ, а также ТУ (ТУ нельзя указывать в документации!)</a:t>
            </a:r>
            <a:endParaRPr lang="ru-RU" sz="1200" dirty="0">
              <a:solidFill>
                <a:srgbClr val="444444"/>
              </a:solidFill>
              <a:latin typeface="Segoe UI" panose="020B0502040204020203" pitchFamily="34" charset="0"/>
              <a:ea typeface="Arial Unicode MS" pitchFamily="34" charset="-128"/>
              <a:cs typeface="Segoe UI" panose="020B0502040204020203" pitchFamily="34" charset="0"/>
            </a:endParaRPr>
          </a:p>
        </p:txBody>
      </p:sp>
      <p:sp>
        <p:nvSpPr>
          <p:cNvPr id="54" name="Freeform 16"/>
          <p:cNvSpPr>
            <a:spLocks noEditPoints="1"/>
          </p:cNvSpPr>
          <p:nvPr/>
        </p:nvSpPr>
        <p:spPr bwMode="auto">
          <a:xfrm>
            <a:off x="2842553" y="3310544"/>
            <a:ext cx="522288" cy="560388"/>
          </a:xfrm>
          <a:custGeom>
            <a:avLst/>
            <a:gdLst>
              <a:gd name="T0" fmla="*/ 87 w 158"/>
              <a:gd name="T1" fmla="*/ 135 h 170"/>
              <a:gd name="T2" fmla="*/ 148 w 158"/>
              <a:gd name="T3" fmla="*/ 125 h 170"/>
              <a:gd name="T4" fmla="*/ 114 w 158"/>
              <a:gd name="T5" fmla="*/ 157 h 170"/>
              <a:gd name="T6" fmla="*/ 96 w 158"/>
              <a:gd name="T7" fmla="*/ 137 h 170"/>
              <a:gd name="T8" fmla="*/ 139 w 158"/>
              <a:gd name="T9" fmla="*/ 116 h 170"/>
              <a:gd name="T10" fmla="*/ 128 w 158"/>
              <a:gd name="T11" fmla="*/ 1 h 170"/>
              <a:gd name="T12" fmla="*/ 128 w 158"/>
              <a:gd name="T13" fmla="*/ 1 h 170"/>
              <a:gd name="T14" fmla="*/ 128 w 158"/>
              <a:gd name="T15" fmla="*/ 1 h 170"/>
              <a:gd name="T16" fmla="*/ 128 w 158"/>
              <a:gd name="T17" fmla="*/ 1 h 170"/>
              <a:gd name="T18" fmla="*/ 128 w 158"/>
              <a:gd name="T19" fmla="*/ 1 h 170"/>
              <a:gd name="T20" fmla="*/ 128 w 158"/>
              <a:gd name="T21" fmla="*/ 1 h 170"/>
              <a:gd name="T22" fmla="*/ 128 w 158"/>
              <a:gd name="T23" fmla="*/ 1 h 170"/>
              <a:gd name="T24" fmla="*/ 128 w 158"/>
              <a:gd name="T25" fmla="*/ 1 h 170"/>
              <a:gd name="T26" fmla="*/ 128 w 158"/>
              <a:gd name="T27" fmla="*/ 1 h 170"/>
              <a:gd name="T28" fmla="*/ 128 w 158"/>
              <a:gd name="T29" fmla="*/ 1 h 170"/>
              <a:gd name="T30" fmla="*/ 128 w 158"/>
              <a:gd name="T31" fmla="*/ 0 h 170"/>
              <a:gd name="T32" fmla="*/ 128 w 158"/>
              <a:gd name="T33" fmla="*/ 0 h 170"/>
              <a:gd name="T34" fmla="*/ 128 w 158"/>
              <a:gd name="T35" fmla="*/ 0 h 170"/>
              <a:gd name="T36" fmla="*/ 128 w 158"/>
              <a:gd name="T37" fmla="*/ 0 h 170"/>
              <a:gd name="T38" fmla="*/ 128 w 158"/>
              <a:gd name="T39" fmla="*/ 0 h 170"/>
              <a:gd name="T40" fmla="*/ 128 w 158"/>
              <a:gd name="T41" fmla="*/ 0 h 170"/>
              <a:gd name="T42" fmla="*/ 128 w 158"/>
              <a:gd name="T43" fmla="*/ 0 h 170"/>
              <a:gd name="T44" fmla="*/ 128 w 158"/>
              <a:gd name="T45" fmla="*/ 0 h 170"/>
              <a:gd name="T46" fmla="*/ 128 w 158"/>
              <a:gd name="T47" fmla="*/ 0 h 170"/>
              <a:gd name="T48" fmla="*/ 128 w 158"/>
              <a:gd name="T49" fmla="*/ 0 h 170"/>
              <a:gd name="T50" fmla="*/ 128 w 158"/>
              <a:gd name="T51" fmla="*/ 0 h 170"/>
              <a:gd name="T52" fmla="*/ 127 w 158"/>
              <a:gd name="T53" fmla="*/ 0 h 170"/>
              <a:gd name="T54" fmla="*/ 121 w 158"/>
              <a:gd name="T55" fmla="*/ 0 h 170"/>
              <a:gd name="T56" fmla="*/ 0 w 158"/>
              <a:gd name="T57" fmla="*/ 42 h 170"/>
              <a:gd name="T58" fmla="*/ 0 w 158"/>
              <a:gd name="T59" fmla="*/ 46 h 170"/>
              <a:gd name="T60" fmla="*/ 0 w 158"/>
              <a:gd name="T61" fmla="*/ 160 h 170"/>
              <a:gd name="T62" fmla="*/ 0 w 158"/>
              <a:gd name="T63" fmla="*/ 160 h 170"/>
              <a:gd name="T64" fmla="*/ 0 w 158"/>
              <a:gd name="T65" fmla="*/ 160 h 170"/>
              <a:gd name="T66" fmla="*/ 0 w 158"/>
              <a:gd name="T67" fmla="*/ 160 h 170"/>
              <a:gd name="T68" fmla="*/ 0 w 158"/>
              <a:gd name="T69" fmla="*/ 161 h 170"/>
              <a:gd name="T70" fmla="*/ 0 w 158"/>
              <a:gd name="T71" fmla="*/ 161 h 170"/>
              <a:gd name="T72" fmla="*/ 0 w 158"/>
              <a:gd name="T73" fmla="*/ 161 h 170"/>
              <a:gd name="T74" fmla="*/ 0 w 158"/>
              <a:gd name="T75" fmla="*/ 161 h 170"/>
              <a:gd name="T76" fmla="*/ 0 w 158"/>
              <a:gd name="T77" fmla="*/ 161 h 170"/>
              <a:gd name="T78" fmla="*/ 0 w 158"/>
              <a:gd name="T79" fmla="*/ 161 h 170"/>
              <a:gd name="T80" fmla="*/ 0 w 158"/>
              <a:gd name="T81" fmla="*/ 161 h 170"/>
              <a:gd name="T82" fmla="*/ 0 w 158"/>
              <a:gd name="T83" fmla="*/ 161 h 170"/>
              <a:gd name="T84" fmla="*/ 0 w 158"/>
              <a:gd name="T85" fmla="*/ 161 h 170"/>
              <a:gd name="T86" fmla="*/ 0 w 158"/>
              <a:gd name="T87" fmla="*/ 161 h 170"/>
              <a:gd name="T88" fmla="*/ 0 w 158"/>
              <a:gd name="T89" fmla="*/ 161 h 170"/>
              <a:gd name="T90" fmla="*/ 1 w 158"/>
              <a:gd name="T91" fmla="*/ 161 h 170"/>
              <a:gd name="T92" fmla="*/ 1 w 158"/>
              <a:gd name="T93" fmla="*/ 161 h 170"/>
              <a:gd name="T94" fmla="*/ 1 w 158"/>
              <a:gd name="T95" fmla="*/ 161 h 170"/>
              <a:gd name="T96" fmla="*/ 1 w 158"/>
              <a:gd name="T97" fmla="*/ 161 h 170"/>
              <a:gd name="T98" fmla="*/ 1 w 158"/>
              <a:gd name="T99" fmla="*/ 161 h 170"/>
              <a:gd name="T100" fmla="*/ 1 w 158"/>
              <a:gd name="T101" fmla="*/ 161 h 170"/>
              <a:gd name="T102" fmla="*/ 7 w 158"/>
              <a:gd name="T103" fmla="*/ 161 h 170"/>
              <a:gd name="T104" fmla="*/ 8 w 158"/>
              <a:gd name="T105" fmla="*/ 47 h 170"/>
              <a:gd name="T106" fmla="*/ 46 w 158"/>
              <a:gd name="T107" fmla="*/ 40 h 170"/>
              <a:gd name="T108" fmla="*/ 122 w 158"/>
              <a:gd name="T109" fmla="*/ 91 h 170"/>
              <a:gd name="T110" fmla="*/ 79 w 158"/>
              <a:gd name="T111" fmla="*/ 133 h 170"/>
              <a:gd name="T112" fmla="*/ 23 w 158"/>
              <a:gd name="T113" fmla="*/ 123 h 170"/>
              <a:gd name="T114" fmla="*/ 23 w 158"/>
              <a:gd name="T115" fmla="*/ 110 h 170"/>
              <a:gd name="T116" fmla="*/ 23 w 158"/>
              <a:gd name="T117" fmla="*/ 77 h 170"/>
              <a:gd name="T118" fmla="*/ 104 w 158"/>
              <a:gd name="T119" fmla="*/ 87 h 170"/>
              <a:gd name="T120" fmla="*/ 23 w 158"/>
              <a:gd name="T121" fmla="*/ 77 h 170"/>
              <a:gd name="T122" fmla="*/ 38 w 158"/>
              <a:gd name="T123" fmla="*/ 3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8" h="170">
                <a:moveTo>
                  <a:pt x="122" y="99"/>
                </a:moveTo>
                <a:cubicBezTo>
                  <a:pt x="142" y="99"/>
                  <a:pt x="158" y="115"/>
                  <a:pt x="158" y="135"/>
                </a:cubicBezTo>
                <a:cubicBezTo>
                  <a:pt x="158" y="154"/>
                  <a:pt x="142" y="170"/>
                  <a:pt x="122" y="170"/>
                </a:cubicBezTo>
                <a:cubicBezTo>
                  <a:pt x="103" y="170"/>
                  <a:pt x="87" y="154"/>
                  <a:pt x="87" y="135"/>
                </a:cubicBezTo>
                <a:cubicBezTo>
                  <a:pt x="87" y="115"/>
                  <a:pt x="103" y="99"/>
                  <a:pt x="122" y="99"/>
                </a:cubicBezTo>
                <a:close/>
                <a:moveTo>
                  <a:pt x="141" y="116"/>
                </a:moveTo>
                <a:cubicBezTo>
                  <a:pt x="148" y="123"/>
                  <a:pt x="148" y="123"/>
                  <a:pt x="148" y="123"/>
                </a:cubicBezTo>
                <a:cubicBezTo>
                  <a:pt x="149" y="124"/>
                  <a:pt x="149" y="125"/>
                  <a:pt x="148" y="125"/>
                </a:cubicBezTo>
                <a:cubicBezTo>
                  <a:pt x="123" y="151"/>
                  <a:pt x="123" y="151"/>
                  <a:pt x="123" y="151"/>
                </a:cubicBezTo>
                <a:cubicBezTo>
                  <a:pt x="116" y="157"/>
                  <a:pt x="116" y="157"/>
                  <a:pt x="116" y="157"/>
                </a:cubicBezTo>
                <a:cubicBezTo>
                  <a:pt x="116" y="157"/>
                  <a:pt x="116" y="157"/>
                  <a:pt x="116" y="157"/>
                </a:cubicBezTo>
                <a:cubicBezTo>
                  <a:pt x="115" y="158"/>
                  <a:pt x="114" y="158"/>
                  <a:pt x="114" y="157"/>
                </a:cubicBezTo>
                <a:cubicBezTo>
                  <a:pt x="114" y="157"/>
                  <a:pt x="114" y="157"/>
                  <a:pt x="114" y="157"/>
                </a:cubicBezTo>
                <a:cubicBezTo>
                  <a:pt x="107" y="151"/>
                  <a:pt x="107" y="151"/>
                  <a:pt x="107" y="151"/>
                </a:cubicBezTo>
                <a:cubicBezTo>
                  <a:pt x="96" y="139"/>
                  <a:pt x="96" y="139"/>
                  <a:pt x="96" y="139"/>
                </a:cubicBezTo>
                <a:cubicBezTo>
                  <a:pt x="95" y="139"/>
                  <a:pt x="95" y="138"/>
                  <a:pt x="96" y="137"/>
                </a:cubicBezTo>
                <a:cubicBezTo>
                  <a:pt x="102" y="131"/>
                  <a:pt x="102" y="131"/>
                  <a:pt x="102" y="131"/>
                </a:cubicBezTo>
                <a:cubicBezTo>
                  <a:pt x="103" y="130"/>
                  <a:pt x="104" y="130"/>
                  <a:pt x="104" y="131"/>
                </a:cubicBezTo>
                <a:cubicBezTo>
                  <a:pt x="115" y="141"/>
                  <a:pt x="115" y="141"/>
                  <a:pt x="115" y="141"/>
                </a:cubicBezTo>
                <a:cubicBezTo>
                  <a:pt x="139" y="116"/>
                  <a:pt x="139" y="116"/>
                  <a:pt x="139" y="116"/>
                </a:cubicBezTo>
                <a:cubicBezTo>
                  <a:pt x="140" y="116"/>
                  <a:pt x="141" y="116"/>
                  <a:pt x="141" y="116"/>
                </a:cubicBezTo>
                <a:close/>
                <a:moveTo>
                  <a:pt x="128" y="91"/>
                </a:moveTo>
                <a:cubicBezTo>
                  <a:pt x="128" y="7"/>
                  <a:pt x="128" y="7"/>
                  <a:pt x="128" y="7"/>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1" y="0"/>
                  <a:pt x="121" y="0"/>
                  <a:pt x="121" y="0"/>
                </a:cubicBezTo>
                <a:cubicBezTo>
                  <a:pt x="45" y="0"/>
                  <a:pt x="45" y="0"/>
                  <a:pt x="45" y="0"/>
                </a:cubicBezTo>
                <a:cubicBezTo>
                  <a:pt x="42" y="0"/>
                  <a:pt x="42" y="0"/>
                  <a:pt x="42" y="0"/>
                </a:cubicBezTo>
                <a:cubicBezTo>
                  <a:pt x="42" y="0"/>
                  <a:pt x="41" y="0"/>
                  <a:pt x="41" y="1"/>
                </a:cubicBezTo>
                <a:cubicBezTo>
                  <a:pt x="0" y="42"/>
                  <a:pt x="0" y="42"/>
                  <a:pt x="0" y="42"/>
                </a:cubicBezTo>
                <a:cubicBezTo>
                  <a:pt x="0" y="42"/>
                  <a:pt x="0" y="42"/>
                  <a:pt x="0" y="42"/>
                </a:cubicBezTo>
                <a:cubicBezTo>
                  <a:pt x="0" y="43"/>
                  <a:pt x="0" y="43"/>
                  <a:pt x="0" y="43"/>
                </a:cubicBezTo>
                <a:cubicBezTo>
                  <a:pt x="0" y="43"/>
                  <a:pt x="0" y="43"/>
                  <a:pt x="0" y="43"/>
                </a:cubicBezTo>
                <a:cubicBezTo>
                  <a:pt x="0" y="46"/>
                  <a:pt x="0" y="46"/>
                  <a:pt x="0" y="46"/>
                </a:cubicBezTo>
                <a:cubicBezTo>
                  <a:pt x="0" y="154"/>
                  <a:pt x="0" y="154"/>
                  <a:pt x="0" y="154"/>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7" y="161"/>
                  <a:pt x="7" y="161"/>
                  <a:pt x="7" y="161"/>
                </a:cubicBezTo>
                <a:cubicBezTo>
                  <a:pt x="87" y="161"/>
                  <a:pt x="87" y="161"/>
                  <a:pt x="87" y="161"/>
                </a:cubicBezTo>
                <a:cubicBezTo>
                  <a:pt x="86" y="159"/>
                  <a:pt x="84" y="156"/>
                  <a:pt x="82" y="153"/>
                </a:cubicBezTo>
                <a:cubicBezTo>
                  <a:pt x="8" y="153"/>
                  <a:pt x="8" y="153"/>
                  <a:pt x="8" y="153"/>
                </a:cubicBezTo>
                <a:cubicBezTo>
                  <a:pt x="8" y="47"/>
                  <a:pt x="8" y="47"/>
                  <a:pt x="8" y="47"/>
                </a:cubicBezTo>
                <a:cubicBezTo>
                  <a:pt x="39" y="47"/>
                  <a:pt x="39" y="47"/>
                  <a:pt x="39" y="47"/>
                </a:cubicBezTo>
                <a:cubicBezTo>
                  <a:pt x="45" y="47"/>
                  <a:pt x="45" y="47"/>
                  <a:pt x="45" y="47"/>
                </a:cubicBezTo>
                <a:cubicBezTo>
                  <a:pt x="46" y="47"/>
                  <a:pt x="46" y="47"/>
                  <a:pt x="46" y="46"/>
                </a:cubicBezTo>
                <a:cubicBezTo>
                  <a:pt x="46" y="40"/>
                  <a:pt x="46" y="40"/>
                  <a:pt x="46" y="40"/>
                </a:cubicBezTo>
                <a:cubicBezTo>
                  <a:pt x="46" y="8"/>
                  <a:pt x="46" y="8"/>
                  <a:pt x="46" y="8"/>
                </a:cubicBezTo>
                <a:cubicBezTo>
                  <a:pt x="120" y="8"/>
                  <a:pt x="120" y="8"/>
                  <a:pt x="120" y="8"/>
                </a:cubicBezTo>
                <a:cubicBezTo>
                  <a:pt x="120" y="91"/>
                  <a:pt x="120" y="91"/>
                  <a:pt x="120" y="91"/>
                </a:cubicBezTo>
                <a:cubicBezTo>
                  <a:pt x="121" y="91"/>
                  <a:pt x="122" y="91"/>
                  <a:pt x="122" y="91"/>
                </a:cubicBezTo>
                <a:cubicBezTo>
                  <a:pt x="124" y="91"/>
                  <a:pt x="126" y="91"/>
                  <a:pt x="128" y="91"/>
                </a:cubicBezTo>
                <a:close/>
                <a:moveTo>
                  <a:pt x="23" y="123"/>
                </a:moveTo>
                <a:cubicBezTo>
                  <a:pt x="80" y="123"/>
                  <a:pt x="80" y="123"/>
                  <a:pt x="80" y="123"/>
                </a:cubicBezTo>
                <a:cubicBezTo>
                  <a:pt x="79" y="126"/>
                  <a:pt x="79" y="130"/>
                  <a:pt x="79" y="133"/>
                </a:cubicBezTo>
                <a:cubicBezTo>
                  <a:pt x="23" y="133"/>
                  <a:pt x="23" y="133"/>
                  <a:pt x="23" y="133"/>
                </a:cubicBezTo>
                <a:cubicBezTo>
                  <a:pt x="23" y="133"/>
                  <a:pt x="22" y="132"/>
                  <a:pt x="22" y="132"/>
                </a:cubicBezTo>
                <a:cubicBezTo>
                  <a:pt x="22" y="124"/>
                  <a:pt x="22" y="124"/>
                  <a:pt x="22" y="124"/>
                </a:cubicBezTo>
                <a:cubicBezTo>
                  <a:pt x="22" y="123"/>
                  <a:pt x="23" y="123"/>
                  <a:pt x="23" y="123"/>
                </a:cubicBezTo>
                <a:close/>
                <a:moveTo>
                  <a:pt x="23" y="99"/>
                </a:moveTo>
                <a:cubicBezTo>
                  <a:pt x="96" y="99"/>
                  <a:pt x="96" y="99"/>
                  <a:pt x="96" y="99"/>
                </a:cubicBezTo>
                <a:cubicBezTo>
                  <a:pt x="92" y="102"/>
                  <a:pt x="89" y="106"/>
                  <a:pt x="86" y="110"/>
                </a:cubicBezTo>
                <a:cubicBezTo>
                  <a:pt x="23" y="110"/>
                  <a:pt x="23" y="110"/>
                  <a:pt x="23" y="110"/>
                </a:cubicBezTo>
                <a:cubicBezTo>
                  <a:pt x="23" y="110"/>
                  <a:pt x="22" y="109"/>
                  <a:pt x="22" y="108"/>
                </a:cubicBezTo>
                <a:cubicBezTo>
                  <a:pt x="22" y="101"/>
                  <a:pt x="22" y="101"/>
                  <a:pt x="22" y="101"/>
                </a:cubicBezTo>
                <a:cubicBezTo>
                  <a:pt x="22" y="100"/>
                  <a:pt x="23" y="99"/>
                  <a:pt x="23" y="99"/>
                </a:cubicBezTo>
                <a:close/>
                <a:moveTo>
                  <a:pt x="23" y="77"/>
                </a:moveTo>
                <a:cubicBezTo>
                  <a:pt x="104" y="77"/>
                  <a:pt x="104" y="77"/>
                  <a:pt x="104" y="77"/>
                </a:cubicBezTo>
                <a:cubicBezTo>
                  <a:pt x="105" y="77"/>
                  <a:pt x="105" y="78"/>
                  <a:pt x="105" y="78"/>
                </a:cubicBezTo>
                <a:cubicBezTo>
                  <a:pt x="105" y="86"/>
                  <a:pt x="105" y="86"/>
                  <a:pt x="105" y="86"/>
                </a:cubicBezTo>
                <a:cubicBezTo>
                  <a:pt x="105" y="87"/>
                  <a:pt x="105" y="87"/>
                  <a:pt x="104" y="87"/>
                </a:cubicBezTo>
                <a:cubicBezTo>
                  <a:pt x="23" y="87"/>
                  <a:pt x="23" y="87"/>
                  <a:pt x="23" y="87"/>
                </a:cubicBezTo>
                <a:cubicBezTo>
                  <a:pt x="23" y="87"/>
                  <a:pt x="22" y="87"/>
                  <a:pt x="22" y="86"/>
                </a:cubicBezTo>
                <a:cubicBezTo>
                  <a:pt x="22" y="78"/>
                  <a:pt x="22" y="78"/>
                  <a:pt x="22" y="78"/>
                </a:cubicBezTo>
                <a:cubicBezTo>
                  <a:pt x="22" y="78"/>
                  <a:pt x="23" y="77"/>
                  <a:pt x="23" y="77"/>
                </a:cubicBezTo>
                <a:close/>
                <a:moveTo>
                  <a:pt x="38" y="39"/>
                </a:moveTo>
                <a:cubicBezTo>
                  <a:pt x="15" y="39"/>
                  <a:pt x="15" y="39"/>
                  <a:pt x="15" y="39"/>
                </a:cubicBezTo>
                <a:cubicBezTo>
                  <a:pt x="38" y="16"/>
                  <a:pt x="38" y="16"/>
                  <a:pt x="38" y="16"/>
                </a:cubicBezTo>
                <a:cubicBezTo>
                  <a:pt x="38" y="39"/>
                  <a:pt x="38" y="39"/>
                  <a:pt x="38" y="39"/>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26" name="Группа 25"/>
          <p:cNvGrpSpPr>
            <a:grpSpLocks/>
          </p:cNvGrpSpPr>
          <p:nvPr/>
        </p:nvGrpSpPr>
        <p:grpSpPr bwMode="auto">
          <a:xfrm>
            <a:off x="8581367" y="3310544"/>
            <a:ext cx="612775" cy="560388"/>
            <a:chOff x="4268788" y="3829050"/>
            <a:chExt cx="612775" cy="560388"/>
          </a:xfrm>
        </p:grpSpPr>
        <p:sp>
          <p:nvSpPr>
            <p:cNvPr id="27" name="Freeform 9"/>
            <p:cNvSpPr>
              <a:spLocks/>
            </p:cNvSpPr>
            <p:nvPr/>
          </p:nvSpPr>
          <p:spPr bwMode="auto">
            <a:xfrm>
              <a:off x="4384675" y="3890963"/>
              <a:ext cx="230188" cy="33337"/>
            </a:xfrm>
            <a:custGeom>
              <a:avLst/>
              <a:gdLst>
                <a:gd name="T0" fmla="*/ 65 w 70"/>
                <a:gd name="T1" fmla="*/ 0 h 10"/>
                <a:gd name="T2" fmla="*/ 5 w 70"/>
                <a:gd name="T3" fmla="*/ 0 h 10"/>
                <a:gd name="T4" fmla="*/ 0 w 70"/>
                <a:gd name="T5" fmla="*/ 5 h 10"/>
                <a:gd name="T6" fmla="*/ 0 w 70"/>
                <a:gd name="T7" fmla="*/ 5 h 10"/>
                <a:gd name="T8" fmla="*/ 5 w 70"/>
                <a:gd name="T9" fmla="*/ 10 h 10"/>
                <a:gd name="T10" fmla="*/ 65 w 70"/>
                <a:gd name="T11" fmla="*/ 10 h 10"/>
                <a:gd name="T12" fmla="*/ 70 w 70"/>
                <a:gd name="T13" fmla="*/ 5 h 10"/>
                <a:gd name="T14" fmla="*/ 70 w 70"/>
                <a:gd name="T15" fmla="*/ 5 h 10"/>
                <a:gd name="T16" fmla="*/ 65 w 70"/>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
                  <a:moveTo>
                    <a:pt x="65" y="0"/>
                  </a:moveTo>
                  <a:cubicBezTo>
                    <a:pt x="5" y="0"/>
                    <a:pt x="5" y="0"/>
                    <a:pt x="5" y="0"/>
                  </a:cubicBezTo>
                  <a:cubicBezTo>
                    <a:pt x="2" y="0"/>
                    <a:pt x="0" y="2"/>
                    <a:pt x="0" y="5"/>
                  </a:cubicBezTo>
                  <a:cubicBezTo>
                    <a:pt x="0" y="5"/>
                    <a:pt x="0" y="5"/>
                    <a:pt x="0" y="5"/>
                  </a:cubicBezTo>
                  <a:cubicBezTo>
                    <a:pt x="0" y="8"/>
                    <a:pt x="2" y="10"/>
                    <a:pt x="5" y="10"/>
                  </a:cubicBezTo>
                  <a:cubicBezTo>
                    <a:pt x="65" y="10"/>
                    <a:pt x="65" y="10"/>
                    <a:pt x="65" y="10"/>
                  </a:cubicBezTo>
                  <a:cubicBezTo>
                    <a:pt x="68" y="10"/>
                    <a:pt x="70" y="8"/>
                    <a:pt x="70" y="5"/>
                  </a:cubicBezTo>
                  <a:cubicBezTo>
                    <a:pt x="70" y="5"/>
                    <a:pt x="70" y="5"/>
                    <a:pt x="70" y="5"/>
                  </a:cubicBezTo>
                  <a:cubicBezTo>
                    <a:pt x="70" y="2"/>
                    <a:pt x="68" y="0"/>
                    <a:pt x="65" y="0"/>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8" name="Freeform 10"/>
            <p:cNvSpPr>
              <a:spLocks/>
            </p:cNvSpPr>
            <p:nvPr/>
          </p:nvSpPr>
          <p:spPr bwMode="auto">
            <a:xfrm>
              <a:off x="4384675" y="3960813"/>
              <a:ext cx="230188" cy="33337"/>
            </a:xfrm>
            <a:custGeom>
              <a:avLst/>
              <a:gdLst>
                <a:gd name="T0" fmla="*/ 65 w 70"/>
                <a:gd name="T1" fmla="*/ 0 h 10"/>
                <a:gd name="T2" fmla="*/ 5 w 70"/>
                <a:gd name="T3" fmla="*/ 0 h 10"/>
                <a:gd name="T4" fmla="*/ 0 w 70"/>
                <a:gd name="T5" fmla="*/ 5 h 10"/>
                <a:gd name="T6" fmla="*/ 0 w 70"/>
                <a:gd name="T7" fmla="*/ 5 h 10"/>
                <a:gd name="T8" fmla="*/ 5 w 70"/>
                <a:gd name="T9" fmla="*/ 10 h 10"/>
                <a:gd name="T10" fmla="*/ 65 w 70"/>
                <a:gd name="T11" fmla="*/ 10 h 10"/>
                <a:gd name="T12" fmla="*/ 70 w 70"/>
                <a:gd name="T13" fmla="*/ 5 h 10"/>
                <a:gd name="T14" fmla="*/ 70 w 70"/>
                <a:gd name="T15" fmla="*/ 5 h 10"/>
                <a:gd name="T16" fmla="*/ 65 w 70"/>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
                  <a:moveTo>
                    <a:pt x="65" y="0"/>
                  </a:moveTo>
                  <a:cubicBezTo>
                    <a:pt x="5" y="0"/>
                    <a:pt x="5" y="0"/>
                    <a:pt x="5" y="0"/>
                  </a:cubicBezTo>
                  <a:cubicBezTo>
                    <a:pt x="2" y="0"/>
                    <a:pt x="0" y="2"/>
                    <a:pt x="0" y="5"/>
                  </a:cubicBezTo>
                  <a:cubicBezTo>
                    <a:pt x="0" y="5"/>
                    <a:pt x="0" y="5"/>
                    <a:pt x="0" y="5"/>
                  </a:cubicBezTo>
                  <a:cubicBezTo>
                    <a:pt x="0" y="8"/>
                    <a:pt x="2" y="10"/>
                    <a:pt x="5" y="10"/>
                  </a:cubicBezTo>
                  <a:cubicBezTo>
                    <a:pt x="65" y="10"/>
                    <a:pt x="65" y="10"/>
                    <a:pt x="65" y="10"/>
                  </a:cubicBezTo>
                  <a:cubicBezTo>
                    <a:pt x="68" y="10"/>
                    <a:pt x="70" y="8"/>
                    <a:pt x="70" y="5"/>
                  </a:cubicBezTo>
                  <a:cubicBezTo>
                    <a:pt x="70" y="5"/>
                    <a:pt x="70" y="5"/>
                    <a:pt x="70" y="5"/>
                  </a:cubicBezTo>
                  <a:cubicBezTo>
                    <a:pt x="70" y="2"/>
                    <a:pt x="68" y="0"/>
                    <a:pt x="65" y="0"/>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9" name="Freeform 11"/>
            <p:cNvSpPr>
              <a:spLocks noEditPoints="1"/>
            </p:cNvSpPr>
            <p:nvPr/>
          </p:nvSpPr>
          <p:spPr bwMode="auto">
            <a:xfrm>
              <a:off x="4268788" y="3829050"/>
              <a:ext cx="612775" cy="560388"/>
            </a:xfrm>
            <a:custGeom>
              <a:avLst/>
              <a:gdLst>
                <a:gd name="T0" fmla="*/ 174 w 186"/>
                <a:gd name="T1" fmla="*/ 58 h 170"/>
                <a:gd name="T2" fmla="*/ 163 w 186"/>
                <a:gd name="T3" fmla="*/ 58 h 170"/>
                <a:gd name="T4" fmla="*/ 163 w 186"/>
                <a:gd name="T5" fmla="*/ 56 h 170"/>
                <a:gd name="T6" fmla="*/ 156 w 186"/>
                <a:gd name="T7" fmla="*/ 47 h 170"/>
                <a:gd name="T8" fmla="*/ 144 w 186"/>
                <a:gd name="T9" fmla="*/ 47 h 170"/>
                <a:gd name="T10" fmla="*/ 144 w 186"/>
                <a:gd name="T11" fmla="*/ 33 h 170"/>
                <a:gd name="T12" fmla="*/ 138 w 186"/>
                <a:gd name="T13" fmla="*/ 27 h 170"/>
                <a:gd name="T14" fmla="*/ 127 w 186"/>
                <a:gd name="T15" fmla="*/ 27 h 170"/>
                <a:gd name="T16" fmla="*/ 127 w 186"/>
                <a:gd name="T17" fmla="*/ 4 h 170"/>
                <a:gd name="T18" fmla="*/ 124 w 186"/>
                <a:gd name="T19" fmla="*/ 0 h 170"/>
                <a:gd name="T20" fmla="*/ 20 w 186"/>
                <a:gd name="T21" fmla="*/ 0 h 170"/>
                <a:gd name="T22" fmla="*/ 16 w 186"/>
                <a:gd name="T23" fmla="*/ 4 h 170"/>
                <a:gd name="T24" fmla="*/ 16 w 186"/>
                <a:gd name="T25" fmla="*/ 27 h 170"/>
                <a:gd name="T26" fmla="*/ 6 w 186"/>
                <a:gd name="T27" fmla="*/ 27 h 170"/>
                <a:gd name="T28" fmla="*/ 0 w 186"/>
                <a:gd name="T29" fmla="*/ 33 h 170"/>
                <a:gd name="T30" fmla="*/ 0 w 186"/>
                <a:gd name="T31" fmla="*/ 165 h 170"/>
                <a:gd name="T32" fmla="*/ 6 w 186"/>
                <a:gd name="T33" fmla="*/ 170 h 170"/>
                <a:gd name="T34" fmla="*/ 33 w 186"/>
                <a:gd name="T35" fmla="*/ 170 h 170"/>
                <a:gd name="T36" fmla="*/ 138 w 186"/>
                <a:gd name="T37" fmla="*/ 170 h 170"/>
                <a:gd name="T38" fmla="*/ 151 w 186"/>
                <a:gd name="T39" fmla="*/ 170 h 170"/>
                <a:gd name="T40" fmla="*/ 167 w 186"/>
                <a:gd name="T41" fmla="*/ 159 h 170"/>
                <a:gd name="T42" fmla="*/ 185 w 186"/>
                <a:gd name="T43" fmla="*/ 70 h 170"/>
                <a:gd name="T44" fmla="*/ 174 w 186"/>
                <a:gd name="T45" fmla="*/ 58 h 170"/>
                <a:gd name="T46" fmla="*/ 16 w 186"/>
                <a:gd name="T47" fmla="*/ 159 h 170"/>
                <a:gd name="T48" fmla="*/ 11 w 186"/>
                <a:gd name="T49" fmla="*/ 159 h 170"/>
                <a:gd name="T50" fmla="*/ 11 w 186"/>
                <a:gd name="T51" fmla="*/ 38 h 170"/>
                <a:gd name="T52" fmla="*/ 16 w 186"/>
                <a:gd name="T53" fmla="*/ 38 h 170"/>
                <a:gd name="T54" fmla="*/ 16 w 186"/>
                <a:gd name="T55" fmla="*/ 159 h 170"/>
                <a:gd name="T56" fmla="*/ 127 w 186"/>
                <a:gd name="T57" fmla="*/ 38 h 170"/>
                <a:gd name="T58" fmla="*/ 132 w 186"/>
                <a:gd name="T59" fmla="*/ 38 h 170"/>
                <a:gd name="T60" fmla="*/ 132 w 186"/>
                <a:gd name="T61" fmla="*/ 47 h 170"/>
                <a:gd name="T62" fmla="*/ 127 w 186"/>
                <a:gd name="T63" fmla="*/ 47 h 170"/>
                <a:gd name="T64" fmla="*/ 127 w 186"/>
                <a:gd name="T65" fmla="*/ 38 h 170"/>
                <a:gd name="T66" fmla="*/ 39 w 186"/>
                <a:gd name="T67" fmla="*/ 70 h 170"/>
                <a:gd name="T68" fmla="*/ 24 w 186"/>
                <a:gd name="T69" fmla="*/ 147 h 170"/>
                <a:gd name="T70" fmla="*/ 24 w 186"/>
                <a:gd name="T71" fmla="*/ 7 h 170"/>
                <a:gd name="T72" fmla="*/ 120 w 186"/>
                <a:gd name="T73" fmla="*/ 7 h 170"/>
                <a:gd name="T74" fmla="*/ 120 w 186"/>
                <a:gd name="T75" fmla="*/ 48 h 170"/>
                <a:gd name="T76" fmla="*/ 112 w 186"/>
                <a:gd name="T77" fmla="*/ 56 h 170"/>
                <a:gd name="T78" fmla="*/ 112 w 186"/>
                <a:gd name="T79" fmla="*/ 58 h 170"/>
                <a:gd name="T80" fmla="*/ 55 w 186"/>
                <a:gd name="T81" fmla="*/ 58 h 170"/>
                <a:gd name="T82" fmla="*/ 39 w 186"/>
                <a:gd name="T83" fmla="*/ 70 h 170"/>
                <a:gd name="T84" fmla="*/ 142 w 186"/>
                <a:gd name="T85" fmla="*/ 152 h 170"/>
                <a:gd name="T86" fmla="*/ 134 w 186"/>
                <a:gd name="T87" fmla="*/ 152 h 170"/>
                <a:gd name="T88" fmla="*/ 116 w 186"/>
                <a:gd name="T89" fmla="*/ 134 h 170"/>
                <a:gd name="T90" fmla="*/ 98 w 186"/>
                <a:gd name="T91" fmla="*/ 140 h 170"/>
                <a:gd name="T92" fmla="*/ 67 w 186"/>
                <a:gd name="T93" fmla="*/ 109 h 170"/>
                <a:gd name="T94" fmla="*/ 98 w 186"/>
                <a:gd name="T95" fmla="*/ 79 h 170"/>
                <a:gd name="T96" fmla="*/ 128 w 186"/>
                <a:gd name="T97" fmla="*/ 109 h 170"/>
                <a:gd name="T98" fmla="*/ 123 w 186"/>
                <a:gd name="T99" fmla="*/ 126 h 170"/>
                <a:gd name="T100" fmla="*/ 142 w 186"/>
                <a:gd name="T101" fmla="*/ 145 h 170"/>
                <a:gd name="T102" fmla="*/ 142 w 186"/>
                <a:gd name="T103" fmla="*/ 15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6" h="170">
                  <a:moveTo>
                    <a:pt x="174" y="58"/>
                  </a:moveTo>
                  <a:cubicBezTo>
                    <a:pt x="163" y="58"/>
                    <a:pt x="163" y="58"/>
                    <a:pt x="163" y="58"/>
                  </a:cubicBezTo>
                  <a:cubicBezTo>
                    <a:pt x="163" y="56"/>
                    <a:pt x="163" y="56"/>
                    <a:pt x="163" y="56"/>
                  </a:cubicBezTo>
                  <a:cubicBezTo>
                    <a:pt x="165" y="51"/>
                    <a:pt x="161" y="47"/>
                    <a:pt x="156" y="47"/>
                  </a:cubicBezTo>
                  <a:cubicBezTo>
                    <a:pt x="144" y="47"/>
                    <a:pt x="144" y="47"/>
                    <a:pt x="144" y="47"/>
                  </a:cubicBezTo>
                  <a:cubicBezTo>
                    <a:pt x="144" y="33"/>
                    <a:pt x="144" y="33"/>
                    <a:pt x="144" y="33"/>
                  </a:cubicBezTo>
                  <a:cubicBezTo>
                    <a:pt x="144" y="30"/>
                    <a:pt x="141" y="27"/>
                    <a:pt x="138" y="27"/>
                  </a:cubicBezTo>
                  <a:cubicBezTo>
                    <a:pt x="127" y="27"/>
                    <a:pt x="127" y="27"/>
                    <a:pt x="127" y="27"/>
                  </a:cubicBezTo>
                  <a:cubicBezTo>
                    <a:pt x="127" y="4"/>
                    <a:pt x="127" y="4"/>
                    <a:pt x="127" y="4"/>
                  </a:cubicBezTo>
                  <a:cubicBezTo>
                    <a:pt x="127" y="2"/>
                    <a:pt x="126" y="0"/>
                    <a:pt x="124" y="0"/>
                  </a:cubicBezTo>
                  <a:cubicBezTo>
                    <a:pt x="20" y="0"/>
                    <a:pt x="20" y="0"/>
                    <a:pt x="20" y="0"/>
                  </a:cubicBezTo>
                  <a:cubicBezTo>
                    <a:pt x="18" y="0"/>
                    <a:pt x="16" y="2"/>
                    <a:pt x="16" y="4"/>
                  </a:cubicBezTo>
                  <a:cubicBezTo>
                    <a:pt x="16" y="27"/>
                    <a:pt x="16" y="27"/>
                    <a:pt x="16" y="27"/>
                  </a:cubicBezTo>
                  <a:cubicBezTo>
                    <a:pt x="6" y="27"/>
                    <a:pt x="6" y="27"/>
                    <a:pt x="6" y="27"/>
                  </a:cubicBezTo>
                  <a:cubicBezTo>
                    <a:pt x="3" y="27"/>
                    <a:pt x="0" y="30"/>
                    <a:pt x="0" y="33"/>
                  </a:cubicBezTo>
                  <a:cubicBezTo>
                    <a:pt x="0" y="165"/>
                    <a:pt x="0" y="165"/>
                    <a:pt x="0" y="165"/>
                  </a:cubicBezTo>
                  <a:cubicBezTo>
                    <a:pt x="0" y="168"/>
                    <a:pt x="3" y="170"/>
                    <a:pt x="6" y="170"/>
                  </a:cubicBezTo>
                  <a:cubicBezTo>
                    <a:pt x="33" y="170"/>
                    <a:pt x="33" y="170"/>
                    <a:pt x="33" y="170"/>
                  </a:cubicBezTo>
                  <a:cubicBezTo>
                    <a:pt x="138" y="170"/>
                    <a:pt x="138" y="170"/>
                    <a:pt x="138" y="170"/>
                  </a:cubicBezTo>
                  <a:cubicBezTo>
                    <a:pt x="151" y="170"/>
                    <a:pt x="151" y="170"/>
                    <a:pt x="151" y="170"/>
                  </a:cubicBezTo>
                  <a:cubicBezTo>
                    <a:pt x="159" y="170"/>
                    <a:pt x="166" y="165"/>
                    <a:pt x="167" y="159"/>
                  </a:cubicBezTo>
                  <a:cubicBezTo>
                    <a:pt x="185" y="70"/>
                    <a:pt x="185" y="70"/>
                    <a:pt x="185" y="70"/>
                  </a:cubicBezTo>
                  <a:cubicBezTo>
                    <a:pt x="186" y="64"/>
                    <a:pt x="181" y="58"/>
                    <a:pt x="174" y="58"/>
                  </a:cubicBezTo>
                  <a:close/>
                  <a:moveTo>
                    <a:pt x="16" y="159"/>
                  </a:moveTo>
                  <a:cubicBezTo>
                    <a:pt x="11" y="159"/>
                    <a:pt x="11" y="159"/>
                    <a:pt x="11" y="159"/>
                  </a:cubicBezTo>
                  <a:cubicBezTo>
                    <a:pt x="11" y="38"/>
                    <a:pt x="11" y="38"/>
                    <a:pt x="11" y="38"/>
                  </a:cubicBezTo>
                  <a:cubicBezTo>
                    <a:pt x="16" y="38"/>
                    <a:pt x="16" y="38"/>
                    <a:pt x="16" y="38"/>
                  </a:cubicBezTo>
                  <a:lnTo>
                    <a:pt x="16" y="159"/>
                  </a:lnTo>
                  <a:close/>
                  <a:moveTo>
                    <a:pt x="127" y="38"/>
                  </a:moveTo>
                  <a:cubicBezTo>
                    <a:pt x="132" y="38"/>
                    <a:pt x="132" y="38"/>
                    <a:pt x="132" y="38"/>
                  </a:cubicBezTo>
                  <a:cubicBezTo>
                    <a:pt x="132" y="47"/>
                    <a:pt x="132" y="47"/>
                    <a:pt x="132" y="47"/>
                  </a:cubicBezTo>
                  <a:cubicBezTo>
                    <a:pt x="127" y="47"/>
                    <a:pt x="127" y="47"/>
                    <a:pt x="127" y="47"/>
                  </a:cubicBezTo>
                  <a:lnTo>
                    <a:pt x="127" y="38"/>
                  </a:lnTo>
                  <a:close/>
                  <a:moveTo>
                    <a:pt x="39" y="70"/>
                  </a:moveTo>
                  <a:cubicBezTo>
                    <a:pt x="24" y="147"/>
                    <a:pt x="24" y="147"/>
                    <a:pt x="24" y="147"/>
                  </a:cubicBezTo>
                  <a:cubicBezTo>
                    <a:pt x="24" y="7"/>
                    <a:pt x="24" y="7"/>
                    <a:pt x="24" y="7"/>
                  </a:cubicBezTo>
                  <a:cubicBezTo>
                    <a:pt x="120" y="7"/>
                    <a:pt x="120" y="7"/>
                    <a:pt x="120" y="7"/>
                  </a:cubicBezTo>
                  <a:cubicBezTo>
                    <a:pt x="120" y="48"/>
                    <a:pt x="120" y="48"/>
                    <a:pt x="120" y="48"/>
                  </a:cubicBezTo>
                  <a:cubicBezTo>
                    <a:pt x="116" y="50"/>
                    <a:pt x="113" y="53"/>
                    <a:pt x="112" y="56"/>
                  </a:cubicBezTo>
                  <a:cubicBezTo>
                    <a:pt x="112" y="58"/>
                    <a:pt x="112" y="58"/>
                    <a:pt x="112" y="58"/>
                  </a:cubicBezTo>
                  <a:cubicBezTo>
                    <a:pt x="55" y="58"/>
                    <a:pt x="55" y="58"/>
                    <a:pt x="55" y="58"/>
                  </a:cubicBezTo>
                  <a:cubicBezTo>
                    <a:pt x="48" y="58"/>
                    <a:pt x="40" y="64"/>
                    <a:pt x="39" y="70"/>
                  </a:cubicBezTo>
                  <a:close/>
                  <a:moveTo>
                    <a:pt x="142" y="152"/>
                  </a:moveTo>
                  <a:cubicBezTo>
                    <a:pt x="140" y="154"/>
                    <a:pt x="137" y="154"/>
                    <a:pt x="134" y="152"/>
                  </a:cubicBezTo>
                  <a:cubicBezTo>
                    <a:pt x="116" y="134"/>
                    <a:pt x="116" y="134"/>
                    <a:pt x="116" y="134"/>
                  </a:cubicBezTo>
                  <a:cubicBezTo>
                    <a:pt x="111" y="138"/>
                    <a:pt x="104" y="140"/>
                    <a:pt x="98" y="140"/>
                  </a:cubicBezTo>
                  <a:cubicBezTo>
                    <a:pt x="81" y="140"/>
                    <a:pt x="67" y="126"/>
                    <a:pt x="67" y="109"/>
                  </a:cubicBezTo>
                  <a:cubicBezTo>
                    <a:pt x="67" y="92"/>
                    <a:pt x="81" y="79"/>
                    <a:pt x="98" y="79"/>
                  </a:cubicBezTo>
                  <a:cubicBezTo>
                    <a:pt x="115" y="79"/>
                    <a:pt x="128" y="92"/>
                    <a:pt x="128" y="109"/>
                  </a:cubicBezTo>
                  <a:cubicBezTo>
                    <a:pt x="128" y="116"/>
                    <a:pt x="126" y="121"/>
                    <a:pt x="123" y="126"/>
                  </a:cubicBezTo>
                  <a:cubicBezTo>
                    <a:pt x="142" y="145"/>
                    <a:pt x="142" y="145"/>
                    <a:pt x="142" y="145"/>
                  </a:cubicBezTo>
                  <a:cubicBezTo>
                    <a:pt x="144" y="147"/>
                    <a:pt x="144" y="150"/>
                    <a:pt x="142" y="152"/>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0" name="Oval 12"/>
            <p:cNvSpPr>
              <a:spLocks noChangeArrowheads="1"/>
            </p:cNvSpPr>
            <p:nvPr/>
          </p:nvSpPr>
          <p:spPr bwMode="auto">
            <a:xfrm>
              <a:off x="4522788" y="4122738"/>
              <a:ext cx="134937" cy="134937"/>
            </a:xfrm>
            <a:prstGeom prst="ellipse">
              <a:avLst/>
            </a:pr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
        <p:nvSpPr>
          <p:cNvPr id="31" name="Заголовок 3"/>
          <p:cNvSpPr txBox="1">
            <a:spLocks/>
          </p:cNvSpPr>
          <p:nvPr/>
        </p:nvSpPr>
        <p:spPr>
          <a:xfrm>
            <a:off x="1797979" y="0"/>
            <a:ext cx="8270696" cy="694951"/>
          </a:xfrm>
          <a:prstGeom prst="rect">
            <a:avLst/>
          </a:prstGeom>
        </p:spPr>
        <p:txBody>
          <a:bodyPr>
            <a:normAutofit/>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endParaRPr lang="ru-RU" altLang="ru-RU" dirty="0" smtClean="0">
              <a:latin typeface="Segoe UI" panose="020B0502040204020203" pitchFamily="34" charset="0"/>
              <a:cs typeface="Segoe UI" panose="020B0502040204020203" pitchFamily="34" charset="0"/>
            </a:endParaRPr>
          </a:p>
          <a:p>
            <a:r>
              <a:rPr lang="ru-RU" altLang="ru-RU" dirty="0" smtClean="0">
                <a:latin typeface="Segoe UI" panose="020B0502040204020203" pitchFamily="34" charset="0"/>
                <a:cs typeface="Segoe UI" panose="020B0502040204020203" pitchFamily="34" charset="0"/>
              </a:rPr>
              <a:t>Документы, регулирующие требования к товарам</a:t>
            </a:r>
            <a:endParaRPr lang="ru-RU" altLang="ru-RU" dirty="0">
              <a:latin typeface="Segoe UI" panose="020B0502040204020203" pitchFamily="34" charset="0"/>
              <a:cs typeface="Segoe UI" panose="020B0502040204020203" pitchFamily="34" charset="0"/>
            </a:endParaRPr>
          </a:p>
        </p:txBody>
      </p:sp>
      <p:grpSp>
        <p:nvGrpSpPr>
          <p:cNvPr id="25" name="Группа 24"/>
          <p:cNvGrpSpPr>
            <a:grpSpLocks/>
          </p:cNvGrpSpPr>
          <p:nvPr/>
        </p:nvGrpSpPr>
        <p:grpSpPr bwMode="auto">
          <a:xfrm flipH="1">
            <a:off x="6004852" y="2730128"/>
            <a:ext cx="45719" cy="399442"/>
            <a:chOff x="5728201" y="2636912"/>
            <a:chExt cx="1845340" cy="665045"/>
          </a:xfrm>
        </p:grpSpPr>
        <p:cxnSp>
          <p:nvCxnSpPr>
            <p:cNvPr id="32" name="Прямая со стрелкой 31"/>
            <p:cNvCxnSpPr/>
            <p:nvPr/>
          </p:nvCxnSpPr>
          <p:spPr bwMode="auto">
            <a:xfrm>
              <a:off x="7081450" y="2654372"/>
              <a:ext cx="492091" cy="647585"/>
            </a:xfrm>
            <a:prstGeom prst="straightConnector1">
              <a:avLst/>
            </a:prstGeom>
            <a:solidFill>
              <a:schemeClr val="bg1"/>
            </a:solidFill>
            <a:ln w="38100" cap="flat" cmpd="sng" algn="ctr">
              <a:solidFill>
                <a:srgbClr val="E4465A"/>
              </a:solidFill>
              <a:prstDash val="sysDash"/>
              <a:round/>
              <a:headEnd type="none" w="med" len="med"/>
              <a:tailEnd type="triangle" w="lg" len="lg"/>
            </a:ln>
            <a:effectLst>
              <a:outerShdw blurRad="127000" dist="63500" dir="5400000" algn="t" rotWithShape="0">
                <a:prstClr val="black">
                  <a:alpha val="20000"/>
                </a:prstClr>
              </a:outerShdw>
            </a:effectLst>
            <a:extLst/>
          </p:spPr>
        </p:cxnSp>
        <p:cxnSp>
          <p:nvCxnSpPr>
            <p:cNvPr id="33" name="Прямая соединительная линия 32"/>
            <p:cNvCxnSpPr/>
            <p:nvPr/>
          </p:nvCxnSpPr>
          <p:spPr bwMode="auto">
            <a:xfrm>
              <a:off x="5728201" y="2636912"/>
              <a:ext cx="1303787" cy="0"/>
            </a:xfrm>
            <a:prstGeom prst="line">
              <a:avLst/>
            </a:prstGeom>
            <a:solidFill>
              <a:schemeClr val="bg1"/>
            </a:solidFill>
            <a:ln w="38100" cap="flat" cmpd="sng" algn="ctr">
              <a:solidFill>
                <a:srgbClr val="E4465A"/>
              </a:solidFill>
              <a:prstDash val="sysDash"/>
              <a:round/>
              <a:headEnd type="none" w="med" len="med"/>
              <a:tailEnd type="none" w="med" len="med"/>
            </a:ln>
            <a:effectLst>
              <a:outerShdw blurRad="127000" dist="63500" dir="5400000" algn="t" rotWithShape="0">
                <a:prstClr val="black">
                  <a:alpha val="20000"/>
                </a:prstClr>
              </a:outerShdw>
            </a:effectLst>
            <a:extLst/>
          </p:spPr>
        </p:cxnSp>
      </p:grpSp>
      <p:sp>
        <p:nvSpPr>
          <p:cNvPr id="34" name="Freeform 16"/>
          <p:cNvSpPr>
            <a:spLocks noEditPoints="1"/>
          </p:cNvSpPr>
          <p:nvPr/>
        </p:nvSpPr>
        <p:spPr bwMode="auto">
          <a:xfrm>
            <a:off x="5711960" y="3291798"/>
            <a:ext cx="522288" cy="560388"/>
          </a:xfrm>
          <a:custGeom>
            <a:avLst/>
            <a:gdLst>
              <a:gd name="T0" fmla="*/ 87 w 158"/>
              <a:gd name="T1" fmla="*/ 135 h 170"/>
              <a:gd name="T2" fmla="*/ 148 w 158"/>
              <a:gd name="T3" fmla="*/ 125 h 170"/>
              <a:gd name="T4" fmla="*/ 114 w 158"/>
              <a:gd name="T5" fmla="*/ 157 h 170"/>
              <a:gd name="T6" fmla="*/ 96 w 158"/>
              <a:gd name="T7" fmla="*/ 137 h 170"/>
              <a:gd name="T8" fmla="*/ 139 w 158"/>
              <a:gd name="T9" fmla="*/ 116 h 170"/>
              <a:gd name="T10" fmla="*/ 128 w 158"/>
              <a:gd name="T11" fmla="*/ 1 h 170"/>
              <a:gd name="T12" fmla="*/ 128 w 158"/>
              <a:gd name="T13" fmla="*/ 1 h 170"/>
              <a:gd name="T14" fmla="*/ 128 w 158"/>
              <a:gd name="T15" fmla="*/ 1 h 170"/>
              <a:gd name="T16" fmla="*/ 128 w 158"/>
              <a:gd name="T17" fmla="*/ 1 h 170"/>
              <a:gd name="T18" fmla="*/ 128 w 158"/>
              <a:gd name="T19" fmla="*/ 1 h 170"/>
              <a:gd name="T20" fmla="*/ 128 w 158"/>
              <a:gd name="T21" fmla="*/ 1 h 170"/>
              <a:gd name="T22" fmla="*/ 128 w 158"/>
              <a:gd name="T23" fmla="*/ 1 h 170"/>
              <a:gd name="T24" fmla="*/ 128 w 158"/>
              <a:gd name="T25" fmla="*/ 1 h 170"/>
              <a:gd name="T26" fmla="*/ 128 w 158"/>
              <a:gd name="T27" fmla="*/ 1 h 170"/>
              <a:gd name="T28" fmla="*/ 128 w 158"/>
              <a:gd name="T29" fmla="*/ 1 h 170"/>
              <a:gd name="T30" fmla="*/ 128 w 158"/>
              <a:gd name="T31" fmla="*/ 0 h 170"/>
              <a:gd name="T32" fmla="*/ 128 w 158"/>
              <a:gd name="T33" fmla="*/ 0 h 170"/>
              <a:gd name="T34" fmla="*/ 128 w 158"/>
              <a:gd name="T35" fmla="*/ 0 h 170"/>
              <a:gd name="T36" fmla="*/ 128 w 158"/>
              <a:gd name="T37" fmla="*/ 0 h 170"/>
              <a:gd name="T38" fmla="*/ 128 w 158"/>
              <a:gd name="T39" fmla="*/ 0 h 170"/>
              <a:gd name="T40" fmla="*/ 128 w 158"/>
              <a:gd name="T41" fmla="*/ 0 h 170"/>
              <a:gd name="T42" fmla="*/ 128 w 158"/>
              <a:gd name="T43" fmla="*/ 0 h 170"/>
              <a:gd name="T44" fmla="*/ 128 w 158"/>
              <a:gd name="T45" fmla="*/ 0 h 170"/>
              <a:gd name="T46" fmla="*/ 128 w 158"/>
              <a:gd name="T47" fmla="*/ 0 h 170"/>
              <a:gd name="T48" fmla="*/ 128 w 158"/>
              <a:gd name="T49" fmla="*/ 0 h 170"/>
              <a:gd name="T50" fmla="*/ 128 w 158"/>
              <a:gd name="T51" fmla="*/ 0 h 170"/>
              <a:gd name="T52" fmla="*/ 127 w 158"/>
              <a:gd name="T53" fmla="*/ 0 h 170"/>
              <a:gd name="T54" fmla="*/ 121 w 158"/>
              <a:gd name="T55" fmla="*/ 0 h 170"/>
              <a:gd name="T56" fmla="*/ 0 w 158"/>
              <a:gd name="T57" fmla="*/ 42 h 170"/>
              <a:gd name="T58" fmla="*/ 0 w 158"/>
              <a:gd name="T59" fmla="*/ 46 h 170"/>
              <a:gd name="T60" fmla="*/ 0 w 158"/>
              <a:gd name="T61" fmla="*/ 160 h 170"/>
              <a:gd name="T62" fmla="*/ 0 w 158"/>
              <a:gd name="T63" fmla="*/ 160 h 170"/>
              <a:gd name="T64" fmla="*/ 0 w 158"/>
              <a:gd name="T65" fmla="*/ 160 h 170"/>
              <a:gd name="T66" fmla="*/ 0 w 158"/>
              <a:gd name="T67" fmla="*/ 160 h 170"/>
              <a:gd name="T68" fmla="*/ 0 w 158"/>
              <a:gd name="T69" fmla="*/ 161 h 170"/>
              <a:gd name="T70" fmla="*/ 0 w 158"/>
              <a:gd name="T71" fmla="*/ 161 h 170"/>
              <a:gd name="T72" fmla="*/ 0 w 158"/>
              <a:gd name="T73" fmla="*/ 161 h 170"/>
              <a:gd name="T74" fmla="*/ 0 w 158"/>
              <a:gd name="T75" fmla="*/ 161 h 170"/>
              <a:gd name="T76" fmla="*/ 0 w 158"/>
              <a:gd name="T77" fmla="*/ 161 h 170"/>
              <a:gd name="T78" fmla="*/ 0 w 158"/>
              <a:gd name="T79" fmla="*/ 161 h 170"/>
              <a:gd name="T80" fmla="*/ 0 w 158"/>
              <a:gd name="T81" fmla="*/ 161 h 170"/>
              <a:gd name="T82" fmla="*/ 0 w 158"/>
              <a:gd name="T83" fmla="*/ 161 h 170"/>
              <a:gd name="T84" fmla="*/ 0 w 158"/>
              <a:gd name="T85" fmla="*/ 161 h 170"/>
              <a:gd name="T86" fmla="*/ 0 w 158"/>
              <a:gd name="T87" fmla="*/ 161 h 170"/>
              <a:gd name="T88" fmla="*/ 0 w 158"/>
              <a:gd name="T89" fmla="*/ 161 h 170"/>
              <a:gd name="T90" fmla="*/ 1 w 158"/>
              <a:gd name="T91" fmla="*/ 161 h 170"/>
              <a:gd name="T92" fmla="*/ 1 w 158"/>
              <a:gd name="T93" fmla="*/ 161 h 170"/>
              <a:gd name="T94" fmla="*/ 1 w 158"/>
              <a:gd name="T95" fmla="*/ 161 h 170"/>
              <a:gd name="T96" fmla="*/ 1 w 158"/>
              <a:gd name="T97" fmla="*/ 161 h 170"/>
              <a:gd name="T98" fmla="*/ 1 w 158"/>
              <a:gd name="T99" fmla="*/ 161 h 170"/>
              <a:gd name="T100" fmla="*/ 1 w 158"/>
              <a:gd name="T101" fmla="*/ 161 h 170"/>
              <a:gd name="T102" fmla="*/ 7 w 158"/>
              <a:gd name="T103" fmla="*/ 161 h 170"/>
              <a:gd name="T104" fmla="*/ 8 w 158"/>
              <a:gd name="T105" fmla="*/ 47 h 170"/>
              <a:gd name="T106" fmla="*/ 46 w 158"/>
              <a:gd name="T107" fmla="*/ 40 h 170"/>
              <a:gd name="T108" fmla="*/ 122 w 158"/>
              <a:gd name="T109" fmla="*/ 91 h 170"/>
              <a:gd name="T110" fmla="*/ 79 w 158"/>
              <a:gd name="T111" fmla="*/ 133 h 170"/>
              <a:gd name="T112" fmla="*/ 23 w 158"/>
              <a:gd name="T113" fmla="*/ 123 h 170"/>
              <a:gd name="T114" fmla="*/ 23 w 158"/>
              <a:gd name="T115" fmla="*/ 110 h 170"/>
              <a:gd name="T116" fmla="*/ 23 w 158"/>
              <a:gd name="T117" fmla="*/ 77 h 170"/>
              <a:gd name="T118" fmla="*/ 104 w 158"/>
              <a:gd name="T119" fmla="*/ 87 h 170"/>
              <a:gd name="T120" fmla="*/ 23 w 158"/>
              <a:gd name="T121" fmla="*/ 77 h 170"/>
              <a:gd name="T122" fmla="*/ 38 w 158"/>
              <a:gd name="T123" fmla="*/ 3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8" h="170">
                <a:moveTo>
                  <a:pt x="122" y="99"/>
                </a:moveTo>
                <a:cubicBezTo>
                  <a:pt x="142" y="99"/>
                  <a:pt x="158" y="115"/>
                  <a:pt x="158" y="135"/>
                </a:cubicBezTo>
                <a:cubicBezTo>
                  <a:pt x="158" y="154"/>
                  <a:pt x="142" y="170"/>
                  <a:pt x="122" y="170"/>
                </a:cubicBezTo>
                <a:cubicBezTo>
                  <a:pt x="103" y="170"/>
                  <a:pt x="87" y="154"/>
                  <a:pt x="87" y="135"/>
                </a:cubicBezTo>
                <a:cubicBezTo>
                  <a:pt x="87" y="115"/>
                  <a:pt x="103" y="99"/>
                  <a:pt x="122" y="99"/>
                </a:cubicBezTo>
                <a:close/>
                <a:moveTo>
                  <a:pt x="141" y="116"/>
                </a:moveTo>
                <a:cubicBezTo>
                  <a:pt x="148" y="123"/>
                  <a:pt x="148" y="123"/>
                  <a:pt x="148" y="123"/>
                </a:cubicBezTo>
                <a:cubicBezTo>
                  <a:pt x="149" y="124"/>
                  <a:pt x="149" y="125"/>
                  <a:pt x="148" y="125"/>
                </a:cubicBezTo>
                <a:cubicBezTo>
                  <a:pt x="123" y="151"/>
                  <a:pt x="123" y="151"/>
                  <a:pt x="123" y="151"/>
                </a:cubicBezTo>
                <a:cubicBezTo>
                  <a:pt x="116" y="157"/>
                  <a:pt x="116" y="157"/>
                  <a:pt x="116" y="157"/>
                </a:cubicBezTo>
                <a:cubicBezTo>
                  <a:pt x="116" y="157"/>
                  <a:pt x="116" y="157"/>
                  <a:pt x="116" y="157"/>
                </a:cubicBezTo>
                <a:cubicBezTo>
                  <a:pt x="115" y="158"/>
                  <a:pt x="114" y="158"/>
                  <a:pt x="114" y="157"/>
                </a:cubicBezTo>
                <a:cubicBezTo>
                  <a:pt x="114" y="157"/>
                  <a:pt x="114" y="157"/>
                  <a:pt x="114" y="157"/>
                </a:cubicBezTo>
                <a:cubicBezTo>
                  <a:pt x="107" y="151"/>
                  <a:pt x="107" y="151"/>
                  <a:pt x="107" y="151"/>
                </a:cubicBezTo>
                <a:cubicBezTo>
                  <a:pt x="96" y="139"/>
                  <a:pt x="96" y="139"/>
                  <a:pt x="96" y="139"/>
                </a:cubicBezTo>
                <a:cubicBezTo>
                  <a:pt x="95" y="139"/>
                  <a:pt x="95" y="138"/>
                  <a:pt x="96" y="137"/>
                </a:cubicBezTo>
                <a:cubicBezTo>
                  <a:pt x="102" y="131"/>
                  <a:pt x="102" y="131"/>
                  <a:pt x="102" y="131"/>
                </a:cubicBezTo>
                <a:cubicBezTo>
                  <a:pt x="103" y="130"/>
                  <a:pt x="104" y="130"/>
                  <a:pt x="104" y="131"/>
                </a:cubicBezTo>
                <a:cubicBezTo>
                  <a:pt x="115" y="141"/>
                  <a:pt x="115" y="141"/>
                  <a:pt x="115" y="141"/>
                </a:cubicBezTo>
                <a:cubicBezTo>
                  <a:pt x="139" y="116"/>
                  <a:pt x="139" y="116"/>
                  <a:pt x="139" y="116"/>
                </a:cubicBezTo>
                <a:cubicBezTo>
                  <a:pt x="140" y="116"/>
                  <a:pt x="141" y="116"/>
                  <a:pt x="141" y="116"/>
                </a:cubicBezTo>
                <a:close/>
                <a:moveTo>
                  <a:pt x="128" y="91"/>
                </a:moveTo>
                <a:cubicBezTo>
                  <a:pt x="128" y="7"/>
                  <a:pt x="128" y="7"/>
                  <a:pt x="128" y="7"/>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1" y="0"/>
                  <a:pt x="121" y="0"/>
                  <a:pt x="121" y="0"/>
                </a:cubicBezTo>
                <a:cubicBezTo>
                  <a:pt x="45" y="0"/>
                  <a:pt x="45" y="0"/>
                  <a:pt x="45" y="0"/>
                </a:cubicBezTo>
                <a:cubicBezTo>
                  <a:pt x="42" y="0"/>
                  <a:pt x="42" y="0"/>
                  <a:pt x="42" y="0"/>
                </a:cubicBezTo>
                <a:cubicBezTo>
                  <a:pt x="42" y="0"/>
                  <a:pt x="41" y="0"/>
                  <a:pt x="41" y="1"/>
                </a:cubicBezTo>
                <a:cubicBezTo>
                  <a:pt x="0" y="42"/>
                  <a:pt x="0" y="42"/>
                  <a:pt x="0" y="42"/>
                </a:cubicBezTo>
                <a:cubicBezTo>
                  <a:pt x="0" y="42"/>
                  <a:pt x="0" y="42"/>
                  <a:pt x="0" y="42"/>
                </a:cubicBezTo>
                <a:cubicBezTo>
                  <a:pt x="0" y="43"/>
                  <a:pt x="0" y="43"/>
                  <a:pt x="0" y="43"/>
                </a:cubicBezTo>
                <a:cubicBezTo>
                  <a:pt x="0" y="43"/>
                  <a:pt x="0" y="43"/>
                  <a:pt x="0" y="43"/>
                </a:cubicBezTo>
                <a:cubicBezTo>
                  <a:pt x="0" y="46"/>
                  <a:pt x="0" y="46"/>
                  <a:pt x="0" y="46"/>
                </a:cubicBezTo>
                <a:cubicBezTo>
                  <a:pt x="0" y="154"/>
                  <a:pt x="0" y="154"/>
                  <a:pt x="0" y="154"/>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7" y="161"/>
                  <a:pt x="7" y="161"/>
                  <a:pt x="7" y="161"/>
                </a:cubicBezTo>
                <a:cubicBezTo>
                  <a:pt x="87" y="161"/>
                  <a:pt x="87" y="161"/>
                  <a:pt x="87" y="161"/>
                </a:cubicBezTo>
                <a:cubicBezTo>
                  <a:pt x="86" y="159"/>
                  <a:pt x="84" y="156"/>
                  <a:pt x="82" y="153"/>
                </a:cubicBezTo>
                <a:cubicBezTo>
                  <a:pt x="8" y="153"/>
                  <a:pt x="8" y="153"/>
                  <a:pt x="8" y="153"/>
                </a:cubicBezTo>
                <a:cubicBezTo>
                  <a:pt x="8" y="47"/>
                  <a:pt x="8" y="47"/>
                  <a:pt x="8" y="47"/>
                </a:cubicBezTo>
                <a:cubicBezTo>
                  <a:pt x="39" y="47"/>
                  <a:pt x="39" y="47"/>
                  <a:pt x="39" y="47"/>
                </a:cubicBezTo>
                <a:cubicBezTo>
                  <a:pt x="45" y="47"/>
                  <a:pt x="45" y="47"/>
                  <a:pt x="45" y="47"/>
                </a:cubicBezTo>
                <a:cubicBezTo>
                  <a:pt x="46" y="47"/>
                  <a:pt x="46" y="47"/>
                  <a:pt x="46" y="46"/>
                </a:cubicBezTo>
                <a:cubicBezTo>
                  <a:pt x="46" y="40"/>
                  <a:pt x="46" y="40"/>
                  <a:pt x="46" y="40"/>
                </a:cubicBezTo>
                <a:cubicBezTo>
                  <a:pt x="46" y="8"/>
                  <a:pt x="46" y="8"/>
                  <a:pt x="46" y="8"/>
                </a:cubicBezTo>
                <a:cubicBezTo>
                  <a:pt x="120" y="8"/>
                  <a:pt x="120" y="8"/>
                  <a:pt x="120" y="8"/>
                </a:cubicBezTo>
                <a:cubicBezTo>
                  <a:pt x="120" y="91"/>
                  <a:pt x="120" y="91"/>
                  <a:pt x="120" y="91"/>
                </a:cubicBezTo>
                <a:cubicBezTo>
                  <a:pt x="121" y="91"/>
                  <a:pt x="122" y="91"/>
                  <a:pt x="122" y="91"/>
                </a:cubicBezTo>
                <a:cubicBezTo>
                  <a:pt x="124" y="91"/>
                  <a:pt x="126" y="91"/>
                  <a:pt x="128" y="91"/>
                </a:cubicBezTo>
                <a:close/>
                <a:moveTo>
                  <a:pt x="23" y="123"/>
                </a:moveTo>
                <a:cubicBezTo>
                  <a:pt x="80" y="123"/>
                  <a:pt x="80" y="123"/>
                  <a:pt x="80" y="123"/>
                </a:cubicBezTo>
                <a:cubicBezTo>
                  <a:pt x="79" y="126"/>
                  <a:pt x="79" y="130"/>
                  <a:pt x="79" y="133"/>
                </a:cubicBezTo>
                <a:cubicBezTo>
                  <a:pt x="23" y="133"/>
                  <a:pt x="23" y="133"/>
                  <a:pt x="23" y="133"/>
                </a:cubicBezTo>
                <a:cubicBezTo>
                  <a:pt x="23" y="133"/>
                  <a:pt x="22" y="132"/>
                  <a:pt x="22" y="132"/>
                </a:cubicBezTo>
                <a:cubicBezTo>
                  <a:pt x="22" y="124"/>
                  <a:pt x="22" y="124"/>
                  <a:pt x="22" y="124"/>
                </a:cubicBezTo>
                <a:cubicBezTo>
                  <a:pt x="22" y="123"/>
                  <a:pt x="23" y="123"/>
                  <a:pt x="23" y="123"/>
                </a:cubicBezTo>
                <a:close/>
                <a:moveTo>
                  <a:pt x="23" y="99"/>
                </a:moveTo>
                <a:cubicBezTo>
                  <a:pt x="96" y="99"/>
                  <a:pt x="96" y="99"/>
                  <a:pt x="96" y="99"/>
                </a:cubicBezTo>
                <a:cubicBezTo>
                  <a:pt x="92" y="102"/>
                  <a:pt x="89" y="106"/>
                  <a:pt x="86" y="110"/>
                </a:cubicBezTo>
                <a:cubicBezTo>
                  <a:pt x="23" y="110"/>
                  <a:pt x="23" y="110"/>
                  <a:pt x="23" y="110"/>
                </a:cubicBezTo>
                <a:cubicBezTo>
                  <a:pt x="23" y="110"/>
                  <a:pt x="22" y="109"/>
                  <a:pt x="22" y="108"/>
                </a:cubicBezTo>
                <a:cubicBezTo>
                  <a:pt x="22" y="101"/>
                  <a:pt x="22" y="101"/>
                  <a:pt x="22" y="101"/>
                </a:cubicBezTo>
                <a:cubicBezTo>
                  <a:pt x="22" y="100"/>
                  <a:pt x="23" y="99"/>
                  <a:pt x="23" y="99"/>
                </a:cubicBezTo>
                <a:close/>
                <a:moveTo>
                  <a:pt x="23" y="77"/>
                </a:moveTo>
                <a:cubicBezTo>
                  <a:pt x="104" y="77"/>
                  <a:pt x="104" y="77"/>
                  <a:pt x="104" y="77"/>
                </a:cubicBezTo>
                <a:cubicBezTo>
                  <a:pt x="105" y="77"/>
                  <a:pt x="105" y="78"/>
                  <a:pt x="105" y="78"/>
                </a:cubicBezTo>
                <a:cubicBezTo>
                  <a:pt x="105" y="86"/>
                  <a:pt x="105" y="86"/>
                  <a:pt x="105" y="86"/>
                </a:cubicBezTo>
                <a:cubicBezTo>
                  <a:pt x="105" y="87"/>
                  <a:pt x="105" y="87"/>
                  <a:pt x="104" y="87"/>
                </a:cubicBezTo>
                <a:cubicBezTo>
                  <a:pt x="23" y="87"/>
                  <a:pt x="23" y="87"/>
                  <a:pt x="23" y="87"/>
                </a:cubicBezTo>
                <a:cubicBezTo>
                  <a:pt x="23" y="87"/>
                  <a:pt x="22" y="87"/>
                  <a:pt x="22" y="86"/>
                </a:cubicBezTo>
                <a:cubicBezTo>
                  <a:pt x="22" y="78"/>
                  <a:pt x="22" y="78"/>
                  <a:pt x="22" y="78"/>
                </a:cubicBezTo>
                <a:cubicBezTo>
                  <a:pt x="22" y="78"/>
                  <a:pt x="23" y="77"/>
                  <a:pt x="23" y="77"/>
                </a:cubicBezTo>
                <a:close/>
                <a:moveTo>
                  <a:pt x="38" y="39"/>
                </a:moveTo>
                <a:cubicBezTo>
                  <a:pt x="15" y="39"/>
                  <a:pt x="15" y="39"/>
                  <a:pt x="15" y="39"/>
                </a:cubicBezTo>
                <a:cubicBezTo>
                  <a:pt x="38" y="16"/>
                  <a:pt x="38" y="16"/>
                  <a:pt x="38" y="16"/>
                </a:cubicBezTo>
                <a:cubicBezTo>
                  <a:pt x="38" y="39"/>
                  <a:pt x="38" y="39"/>
                  <a:pt x="38" y="39"/>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5" name="Заголовок 1"/>
          <p:cNvSpPr txBox="1">
            <a:spLocks/>
          </p:cNvSpPr>
          <p:nvPr/>
        </p:nvSpPr>
        <p:spPr>
          <a:xfrm>
            <a:off x="3524250" y="4082068"/>
            <a:ext cx="4962525" cy="1992012"/>
          </a:xfrm>
          <a:prstGeom prst="rect">
            <a:avLst/>
          </a:prstGeom>
          <a:solidFill>
            <a:schemeClr val="bg1"/>
          </a:solidFill>
          <a:ln w="19050" cap="flat" cmpd="sng" algn="ctr">
            <a:solidFill>
              <a:srgbClr val="E4465A"/>
            </a:solidFill>
            <a:prstDash val="solid"/>
            <a:round/>
            <a:headEnd type="none" w="med" len="med"/>
            <a:tailEnd type="none" w="med" len="med"/>
          </a:ln>
          <a:effectLst>
            <a:outerShdw blurRad="127000" dist="63500" dir="5400000" algn="t" rotWithShape="0">
              <a:prstClr val="black">
                <a:alpha val="20000"/>
              </a:prstClr>
            </a:outerShdw>
          </a:effectLst>
        </p:spPr>
        <p:txBody>
          <a:bodyPr lIns="91420" tIns="90000" rIns="91420" bIns="45711"/>
          <a:lstStyle>
            <a:defPPr>
              <a:defRPr lang="ru-RU"/>
            </a:defPPr>
            <a:lvl1pPr algn="ctr">
              <a:lnSpc>
                <a:spcPct val="93000"/>
              </a:lnSpc>
              <a:buClr>
                <a:srgbClr val="000000"/>
              </a:buClr>
              <a:buSzPct val="100000"/>
              <a:defRPr b="1">
                <a:solidFill>
                  <a:srgbClr val="FFFFFF"/>
                </a:solidFill>
              </a:defRPr>
            </a:lvl1pPr>
          </a:lstStyle>
          <a:p>
            <a:pPr algn="l">
              <a:lnSpc>
                <a:spcPct val="90000"/>
              </a:lnSpc>
              <a:defRPr/>
            </a:pPr>
            <a:r>
              <a:rPr lang="ru-RU" sz="1200" dirty="0" smtClean="0">
                <a:solidFill>
                  <a:srgbClr val="444444"/>
                </a:solidFill>
                <a:latin typeface="Segoe UI" panose="020B0502040204020203" pitchFamily="34" charset="0"/>
                <a:ea typeface="Arial Unicode MS" pitchFamily="34" charset="-128"/>
                <a:cs typeface="Segoe UI" panose="020B0502040204020203" pitchFamily="34" charset="0"/>
              </a:rPr>
              <a:t>«Специфические» ТР ТС: </a:t>
            </a:r>
          </a:p>
          <a:p>
            <a:pPr algn="l">
              <a:lnSpc>
                <a:spcPct val="90000"/>
              </a:lnSpc>
              <a:defRPr/>
            </a:pPr>
            <a:r>
              <a:rPr lang="ru-RU" sz="1200" dirty="0">
                <a:solidFill>
                  <a:srgbClr val="444444"/>
                </a:solidFill>
                <a:latin typeface="Segoe UI" panose="020B0502040204020203" pitchFamily="34" charset="0"/>
                <a:ea typeface="Arial Unicode MS" pitchFamily="34" charset="-128"/>
                <a:cs typeface="Segoe UI" panose="020B0502040204020203" pitchFamily="34" charset="0"/>
              </a:rPr>
              <a:t>ТР ТС 033/2013 «О безопасности молока и молочной продукции»</a:t>
            </a:r>
          </a:p>
          <a:p>
            <a:pPr algn="l">
              <a:lnSpc>
                <a:spcPct val="90000"/>
              </a:lnSpc>
              <a:defRPr/>
            </a:pPr>
            <a:r>
              <a:rPr lang="ru-RU" sz="1200" dirty="0">
                <a:solidFill>
                  <a:srgbClr val="444444"/>
                </a:solidFill>
                <a:latin typeface="Segoe UI" panose="020B0502040204020203" pitchFamily="34" charset="0"/>
                <a:ea typeface="Arial Unicode MS" pitchFamily="34" charset="-128"/>
                <a:cs typeface="Segoe UI" panose="020B0502040204020203" pitchFamily="34" charset="0"/>
              </a:rPr>
              <a:t>ТР ТС 023/2011 «На соковую продукцию из фруктов и овощей»</a:t>
            </a:r>
          </a:p>
          <a:p>
            <a:pPr algn="l">
              <a:lnSpc>
                <a:spcPct val="90000"/>
              </a:lnSpc>
              <a:defRPr/>
            </a:pPr>
            <a:r>
              <a:rPr lang="ru-RU" sz="1200" dirty="0">
                <a:solidFill>
                  <a:srgbClr val="444444"/>
                </a:solidFill>
                <a:latin typeface="Segoe UI" panose="020B0502040204020203" pitchFamily="34" charset="0"/>
                <a:ea typeface="Arial Unicode MS" pitchFamily="34" charset="-128"/>
                <a:cs typeface="Segoe UI" panose="020B0502040204020203" pitchFamily="34" charset="0"/>
              </a:rPr>
              <a:t>ТР ТС 024/2011 «На масложировую продукцию»</a:t>
            </a:r>
          </a:p>
          <a:p>
            <a:pPr algn="l">
              <a:lnSpc>
                <a:spcPct val="90000"/>
              </a:lnSpc>
              <a:defRPr/>
            </a:pPr>
            <a:r>
              <a:rPr lang="ru-RU" sz="1200" dirty="0">
                <a:solidFill>
                  <a:srgbClr val="444444"/>
                </a:solidFill>
                <a:latin typeface="Segoe UI" panose="020B0502040204020203" pitchFamily="34" charset="0"/>
                <a:ea typeface="Arial Unicode MS" pitchFamily="34" charset="-128"/>
                <a:cs typeface="Segoe UI" panose="020B0502040204020203" pitchFamily="34" charset="0"/>
              </a:rPr>
              <a:t>ТР ТС 034/2013 «О безопасности мяса и мясной продукции»</a:t>
            </a:r>
          </a:p>
          <a:p>
            <a:pPr algn="l">
              <a:lnSpc>
                <a:spcPct val="90000"/>
              </a:lnSpc>
              <a:defRPr/>
            </a:pPr>
            <a:r>
              <a:rPr lang="ru-RU" sz="1200" dirty="0">
                <a:solidFill>
                  <a:srgbClr val="444444"/>
                </a:solidFill>
                <a:latin typeface="Segoe UI" panose="020B0502040204020203" pitchFamily="34" charset="0"/>
                <a:ea typeface="Arial Unicode MS" pitchFamily="34" charset="-128"/>
                <a:cs typeface="Segoe UI" panose="020B0502040204020203" pitchFamily="34" charset="0"/>
              </a:rPr>
              <a:t>ТР ЕЭАС 040/2016 «О безопасности рыб и рыбной продукции»</a:t>
            </a:r>
          </a:p>
          <a:p>
            <a:pPr algn="l">
              <a:lnSpc>
                <a:spcPct val="90000"/>
              </a:lnSpc>
              <a:defRPr/>
            </a:pPr>
            <a:r>
              <a:rPr lang="ru-RU" sz="1200" dirty="0">
                <a:solidFill>
                  <a:srgbClr val="444444"/>
                </a:solidFill>
                <a:latin typeface="Segoe UI" panose="020B0502040204020203" pitchFamily="34" charset="0"/>
                <a:ea typeface="Arial Unicode MS" pitchFamily="34" charset="-128"/>
                <a:cs typeface="Segoe UI" panose="020B0502040204020203" pitchFamily="34" charset="0"/>
              </a:rPr>
              <a:t>ТР ЕЭАС 044/2017 «О безопасности упакованной питьевой воды, включая природную минеральную воду»</a:t>
            </a:r>
          </a:p>
          <a:p>
            <a:pPr algn="l">
              <a:lnSpc>
                <a:spcPct val="90000"/>
              </a:lnSpc>
              <a:defRPr/>
            </a:pPr>
            <a:endParaRPr lang="ru-RU" sz="1200" dirty="0">
              <a:solidFill>
                <a:srgbClr val="444444"/>
              </a:solidFill>
              <a:latin typeface="Segoe UI" panose="020B0502040204020203" pitchFamily="34" charset="0"/>
              <a:ea typeface="Arial Unicode MS" pitchFamily="34" charset="-128"/>
              <a:cs typeface="Segoe UI" panose="020B0502040204020203" pitchFamily="34" charset="0"/>
            </a:endParaRPr>
          </a:p>
        </p:txBody>
      </p:sp>
    </p:spTree>
    <p:extLst>
      <p:ext uri="{BB962C8B-B14F-4D97-AF65-F5344CB8AC3E}">
        <p14:creationId xmlns:p14="http://schemas.microsoft.com/office/powerpoint/2010/main" val="318057698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750" fill="hold"/>
                                        <p:tgtEl>
                                          <p:spTgt spid="20"/>
                                        </p:tgtEl>
                                        <p:attrNameLst>
                                          <p:attrName>ppt_w</p:attrName>
                                        </p:attrNameLst>
                                      </p:cBhvr>
                                      <p:tavLst>
                                        <p:tav tm="0">
                                          <p:val>
                                            <p:fltVal val="0"/>
                                          </p:val>
                                        </p:tav>
                                        <p:tav tm="100000">
                                          <p:val>
                                            <p:strVal val="#ppt_w"/>
                                          </p:val>
                                        </p:tav>
                                      </p:tavLst>
                                    </p:anim>
                                    <p:anim calcmode="lin" valueType="num">
                                      <p:cBhvr>
                                        <p:cTn id="8" dur="750" fill="hold"/>
                                        <p:tgtEl>
                                          <p:spTgt spid="20"/>
                                        </p:tgtEl>
                                        <p:attrNameLst>
                                          <p:attrName>ppt_h</p:attrName>
                                        </p:attrNameLst>
                                      </p:cBhvr>
                                      <p:tavLst>
                                        <p:tav tm="0">
                                          <p:val>
                                            <p:fltVal val="0"/>
                                          </p:val>
                                        </p:tav>
                                        <p:tav tm="100000">
                                          <p:val>
                                            <p:strVal val="#ppt_h"/>
                                          </p:val>
                                        </p:tav>
                                      </p:tavLst>
                                    </p:anim>
                                    <p:animEffect transition="in" filter="fade">
                                      <p:cBhvr>
                                        <p:cTn id="9" dur="750"/>
                                        <p:tgtEl>
                                          <p:spTgt spid="20"/>
                                        </p:tgtEl>
                                      </p:cBhvr>
                                    </p:animEffect>
                                  </p:childTnLst>
                                </p:cTn>
                              </p:par>
                            </p:childTnLst>
                          </p:cTn>
                        </p:par>
                        <p:par>
                          <p:cTn id="10" fill="hold" nodeType="afterGroup">
                            <p:stCondLst>
                              <p:cond delay="750"/>
                            </p:stCondLst>
                            <p:childTnLst>
                              <p:par>
                                <p:cTn id="11" presetID="21" presetClass="entr" presetSubtype="1"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heel(1)">
                                      <p:cBhvr>
                                        <p:cTn id="13" dur="500"/>
                                        <p:tgtEl>
                                          <p:spTgt spid="22"/>
                                        </p:tgtEl>
                                      </p:cBhvr>
                                    </p:animEffect>
                                  </p:childTnLst>
                                </p:cTn>
                              </p:par>
                            </p:childTnLst>
                          </p:cTn>
                        </p:par>
                        <p:par>
                          <p:cTn id="14" fill="hold" nodeType="afterGroup">
                            <p:stCondLst>
                              <p:cond delay="1250"/>
                            </p:stCondLst>
                            <p:childTnLst>
                              <p:par>
                                <p:cTn id="15" presetID="22" presetClass="entr" presetSubtype="2"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right)">
                                      <p:cBhvr>
                                        <p:cTn id="17" dur="500"/>
                                        <p:tgtEl>
                                          <p:spTgt spid="17"/>
                                        </p:tgtEl>
                                      </p:cBhvr>
                                    </p:animEffect>
                                  </p:childTnLst>
                                </p:cTn>
                              </p:par>
                            </p:childTnLst>
                          </p:cTn>
                        </p:par>
                        <p:par>
                          <p:cTn id="18" fill="hold" nodeType="afterGroup">
                            <p:stCondLst>
                              <p:cond delay="1750"/>
                            </p:stCondLst>
                            <p:childTnLst>
                              <p:par>
                                <p:cTn id="19" presetID="21" presetClass="entr" presetSubtype="1"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wheel(1)">
                                      <p:cBhvr>
                                        <p:cTn id="21" dur="500"/>
                                        <p:tgtEl>
                                          <p:spTgt spid="54"/>
                                        </p:tgtEl>
                                      </p:cBhvr>
                                    </p:animEffect>
                                  </p:childTnLst>
                                </p:cTn>
                              </p:par>
                            </p:childTnLst>
                          </p:cTn>
                        </p:par>
                        <p:par>
                          <p:cTn id="22" fill="hold" nodeType="afterGroup">
                            <p:stCondLst>
                              <p:cond delay="2250"/>
                            </p:stCondLst>
                            <p:childTnLst>
                              <p:par>
                                <p:cTn id="23" presetID="47"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anim calcmode="lin" valueType="num">
                                      <p:cBhvr>
                                        <p:cTn id="26" dur="500" fill="hold"/>
                                        <p:tgtEl>
                                          <p:spTgt spid="11"/>
                                        </p:tgtEl>
                                        <p:attrNameLst>
                                          <p:attrName>ppt_x</p:attrName>
                                        </p:attrNameLst>
                                      </p:cBhvr>
                                      <p:tavLst>
                                        <p:tav tm="0">
                                          <p:val>
                                            <p:strVal val="#ppt_x"/>
                                          </p:val>
                                        </p:tav>
                                        <p:tav tm="100000">
                                          <p:val>
                                            <p:strVal val="#ppt_x"/>
                                          </p:val>
                                        </p:tav>
                                      </p:tavLst>
                                    </p:anim>
                                    <p:anim calcmode="lin" valueType="num">
                                      <p:cBhvr>
                                        <p:cTn id="27" dur="500" fill="hold"/>
                                        <p:tgtEl>
                                          <p:spTgt spid="11"/>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750"/>
                            </p:stCondLst>
                            <p:childTnLst>
                              <p:par>
                                <p:cTn id="29" presetID="22" presetClass="entr" presetSubtype="8"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par>
                          <p:cTn id="32" fill="hold" nodeType="afterGroup">
                            <p:stCondLst>
                              <p:cond delay="3250"/>
                            </p:stCondLst>
                            <p:childTnLst>
                              <p:par>
                                <p:cTn id="33" presetID="47" presetClass="entr" presetSubtype="0" fill="hold" grpId="0"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fade">
                                      <p:cBhvr>
                                        <p:cTn id="35" dur="500"/>
                                        <p:tgtEl>
                                          <p:spTgt spid="37"/>
                                        </p:tgtEl>
                                      </p:cBhvr>
                                    </p:animEffect>
                                    <p:anim calcmode="lin" valueType="num">
                                      <p:cBhvr>
                                        <p:cTn id="36" dur="500" fill="hold"/>
                                        <p:tgtEl>
                                          <p:spTgt spid="37"/>
                                        </p:tgtEl>
                                        <p:attrNameLst>
                                          <p:attrName>ppt_x</p:attrName>
                                        </p:attrNameLst>
                                      </p:cBhvr>
                                      <p:tavLst>
                                        <p:tav tm="0">
                                          <p:val>
                                            <p:strVal val="#ppt_x"/>
                                          </p:val>
                                        </p:tav>
                                        <p:tav tm="100000">
                                          <p:val>
                                            <p:strVal val="#ppt_x"/>
                                          </p:val>
                                        </p:tav>
                                      </p:tavLst>
                                    </p:anim>
                                    <p:anim calcmode="lin" valueType="num">
                                      <p:cBhvr>
                                        <p:cTn id="37" dur="500" fill="hold"/>
                                        <p:tgtEl>
                                          <p:spTgt spid="37"/>
                                        </p:tgtEl>
                                        <p:attrNameLst>
                                          <p:attrName>ppt_y</p:attrName>
                                        </p:attrNameLst>
                                      </p:cBhvr>
                                      <p:tavLst>
                                        <p:tav tm="0">
                                          <p:val>
                                            <p:strVal val="#ppt_y-.1"/>
                                          </p:val>
                                        </p:tav>
                                        <p:tav tm="100000">
                                          <p:val>
                                            <p:strVal val="#ppt_y"/>
                                          </p:val>
                                        </p:tav>
                                      </p:tavLst>
                                    </p:anim>
                                  </p:childTnLst>
                                </p:cTn>
                              </p:par>
                            </p:childTnLst>
                          </p:cTn>
                        </p:par>
                        <p:par>
                          <p:cTn id="38" fill="hold" nodeType="afterGroup">
                            <p:stCondLst>
                              <p:cond delay="3750"/>
                            </p:stCondLst>
                            <p:childTnLst>
                              <p:par>
                                <p:cTn id="39" presetID="21" presetClass="entr" presetSubtype="1"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heel(1)">
                                      <p:cBhvr>
                                        <p:cTn id="41" dur="500"/>
                                        <p:tgtEl>
                                          <p:spTgt spid="26"/>
                                        </p:tgtEl>
                                      </p:cBhvr>
                                    </p:animEffect>
                                  </p:childTnLst>
                                </p:cTn>
                              </p:par>
                            </p:childTnLst>
                          </p:cTn>
                        </p:par>
                        <p:par>
                          <p:cTn id="42" fill="hold">
                            <p:stCondLst>
                              <p:cond delay="4250"/>
                            </p:stCondLst>
                            <p:childTnLst>
                              <p:par>
                                <p:cTn id="43" presetID="22" presetClass="entr" presetSubtype="8" fill="hold" nodeType="after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left)">
                                      <p:cBhvr>
                                        <p:cTn id="45" dur="500"/>
                                        <p:tgtEl>
                                          <p:spTgt spid="25"/>
                                        </p:tgtEl>
                                      </p:cBhvr>
                                    </p:animEffect>
                                  </p:childTnLst>
                                </p:cTn>
                              </p:par>
                            </p:childTnLst>
                          </p:cTn>
                        </p:par>
                        <p:par>
                          <p:cTn id="46" fill="hold">
                            <p:stCondLst>
                              <p:cond delay="4750"/>
                            </p:stCondLst>
                            <p:childTnLst>
                              <p:par>
                                <p:cTn id="47" presetID="21" presetClass="entr" presetSubtype="1" fill="hold"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heel(1)">
                                      <p:cBhvr>
                                        <p:cTn id="49" dur="500"/>
                                        <p:tgtEl>
                                          <p:spTgt spid="34"/>
                                        </p:tgtEl>
                                      </p:cBhvr>
                                    </p:animEffect>
                                  </p:childTnLst>
                                </p:cTn>
                              </p:par>
                            </p:childTnLst>
                          </p:cTn>
                        </p:par>
                        <p:par>
                          <p:cTn id="50" fill="hold">
                            <p:stCondLst>
                              <p:cond delay="5250"/>
                            </p:stCondLst>
                            <p:childTnLst>
                              <p:par>
                                <p:cTn id="51" presetID="47" presetClass="entr" presetSubtype="0" fill="hold" grpId="0"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fade">
                                      <p:cBhvr>
                                        <p:cTn id="53" dur="500"/>
                                        <p:tgtEl>
                                          <p:spTgt spid="35"/>
                                        </p:tgtEl>
                                      </p:cBhvr>
                                    </p:animEffect>
                                    <p:anim calcmode="lin" valueType="num">
                                      <p:cBhvr>
                                        <p:cTn id="54" dur="500" fill="hold"/>
                                        <p:tgtEl>
                                          <p:spTgt spid="35"/>
                                        </p:tgtEl>
                                        <p:attrNameLst>
                                          <p:attrName>ppt_x</p:attrName>
                                        </p:attrNameLst>
                                      </p:cBhvr>
                                      <p:tavLst>
                                        <p:tav tm="0">
                                          <p:val>
                                            <p:strVal val="#ppt_x"/>
                                          </p:val>
                                        </p:tav>
                                        <p:tav tm="100000">
                                          <p:val>
                                            <p:strVal val="#ppt_x"/>
                                          </p:val>
                                        </p:tav>
                                      </p:tavLst>
                                    </p:anim>
                                    <p:anim calcmode="lin" valueType="num">
                                      <p:cBhvr>
                                        <p:cTn id="55" dur="5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37" grpId="0" animBg="1"/>
      <p:bldP spid="3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Группа 13"/>
          <p:cNvGrpSpPr>
            <a:grpSpLocks/>
          </p:cNvGrpSpPr>
          <p:nvPr/>
        </p:nvGrpSpPr>
        <p:grpSpPr bwMode="auto">
          <a:xfrm>
            <a:off x="6546191" y="2434245"/>
            <a:ext cx="2309812" cy="665163"/>
            <a:chOff x="5728201" y="2636912"/>
            <a:chExt cx="1845340" cy="665045"/>
          </a:xfrm>
        </p:grpSpPr>
        <p:cxnSp>
          <p:nvCxnSpPr>
            <p:cNvPr id="15" name="Прямая со стрелкой 14"/>
            <p:cNvCxnSpPr/>
            <p:nvPr/>
          </p:nvCxnSpPr>
          <p:spPr bwMode="auto">
            <a:xfrm>
              <a:off x="7081450" y="2654372"/>
              <a:ext cx="492091" cy="647585"/>
            </a:xfrm>
            <a:prstGeom prst="straightConnector1">
              <a:avLst/>
            </a:prstGeom>
            <a:solidFill>
              <a:schemeClr val="bg1"/>
            </a:solidFill>
            <a:ln w="38100" cap="flat" cmpd="sng" algn="ctr">
              <a:solidFill>
                <a:srgbClr val="E4465A"/>
              </a:solidFill>
              <a:prstDash val="sysDash"/>
              <a:round/>
              <a:headEnd type="none" w="med" len="med"/>
              <a:tailEnd type="triangle" w="lg" len="lg"/>
            </a:ln>
            <a:effectLst>
              <a:outerShdw blurRad="127000" dist="63500" dir="5400000" algn="t" rotWithShape="0">
                <a:prstClr val="black">
                  <a:alpha val="20000"/>
                </a:prstClr>
              </a:outerShdw>
            </a:effectLst>
            <a:extLst/>
          </p:spPr>
        </p:cxnSp>
        <p:cxnSp>
          <p:nvCxnSpPr>
            <p:cNvPr id="16" name="Прямая соединительная линия 15"/>
            <p:cNvCxnSpPr/>
            <p:nvPr/>
          </p:nvCxnSpPr>
          <p:spPr bwMode="auto">
            <a:xfrm>
              <a:off x="5728201" y="2636912"/>
              <a:ext cx="1303787" cy="0"/>
            </a:xfrm>
            <a:prstGeom prst="line">
              <a:avLst/>
            </a:prstGeom>
            <a:solidFill>
              <a:schemeClr val="bg1"/>
            </a:solidFill>
            <a:ln w="38100" cap="flat" cmpd="sng" algn="ctr">
              <a:solidFill>
                <a:srgbClr val="E4465A"/>
              </a:solidFill>
              <a:prstDash val="sysDash"/>
              <a:round/>
              <a:headEnd type="none" w="med" len="med"/>
              <a:tailEnd type="none" w="med" len="med"/>
            </a:ln>
            <a:effectLst>
              <a:outerShdw blurRad="127000" dist="63500" dir="5400000" algn="t" rotWithShape="0">
                <a:prstClr val="black">
                  <a:alpha val="20000"/>
                </a:prstClr>
              </a:outerShdw>
            </a:effectLst>
            <a:extLst/>
          </p:spPr>
        </p:cxnSp>
      </p:grpSp>
      <p:grpSp>
        <p:nvGrpSpPr>
          <p:cNvPr id="17" name="Группа 16"/>
          <p:cNvGrpSpPr>
            <a:grpSpLocks/>
          </p:cNvGrpSpPr>
          <p:nvPr/>
        </p:nvGrpSpPr>
        <p:grpSpPr bwMode="auto">
          <a:xfrm flipH="1">
            <a:off x="3166404" y="2434245"/>
            <a:ext cx="2314575" cy="665163"/>
            <a:chOff x="5728201" y="2636912"/>
            <a:chExt cx="1845340" cy="665045"/>
          </a:xfrm>
        </p:grpSpPr>
        <p:cxnSp>
          <p:nvCxnSpPr>
            <p:cNvPr id="18" name="Прямая со стрелкой 17"/>
            <p:cNvCxnSpPr/>
            <p:nvPr/>
          </p:nvCxnSpPr>
          <p:spPr bwMode="auto">
            <a:xfrm>
              <a:off x="7081197" y="2654372"/>
              <a:ext cx="492344" cy="647585"/>
            </a:xfrm>
            <a:prstGeom prst="straightConnector1">
              <a:avLst/>
            </a:prstGeom>
            <a:solidFill>
              <a:schemeClr val="bg1"/>
            </a:solidFill>
            <a:ln w="38100" cap="flat" cmpd="sng" algn="ctr">
              <a:solidFill>
                <a:srgbClr val="E4465A"/>
              </a:solidFill>
              <a:prstDash val="sysDash"/>
              <a:round/>
              <a:headEnd type="none" w="med" len="med"/>
              <a:tailEnd type="triangle" w="lg" len="lg"/>
            </a:ln>
            <a:effectLst>
              <a:outerShdw blurRad="127000" dist="63500" dir="5400000" algn="t" rotWithShape="0">
                <a:prstClr val="black">
                  <a:alpha val="20000"/>
                </a:prstClr>
              </a:outerShdw>
            </a:effectLst>
            <a:extLst/>
          </p:spPr>
        </p:cxnSp>
        <p:cxnSp>
          <p:nvCxnSpPr>
            <p:cNvPr id="19" name="Прямая соединительная линия 18"/>
            <p:cNvCxnSpPr/>
            <p:nvPr/>
          </p:nvCxnSpPr>
          <p:spPr bwMode="auto">
            <a:xfrm>
              <a:off x="5728201" y="2636912"/>
              <a:ext cx="1303635" cy="0"/>
            </a:xfrm>
            <a:prstGeom prst="line">
              <a:avLst/>
            </a:prstGeom>
            <a:solidFill>
              <a:schemeClr val="bg1"/>
            </a:solidFill>
            <a:ln w="38100" cap="flat" cmpd="sng" algn="ctr">
              <a:solidFill>
                <a:srgbClr val="E4465A"/>
              </a:solidFill>
              <a:prstDash val="sysDash"/>
              <a:round/>
              <a:headEnd type="none" w="med" len="med"/>
              <a:tailEnd type="none" w="med" len="med"/>
            </a:ln>
            <a:effectLst>
              <a:outerShdw blurRad="127000" dist="63500" dir="5400000" algn="t" rotWithShape="0">
                <a:prstClr val="black">
                  <a:alpha val="20000"/>
                </a:prstClr>
              </a:outerShdw>
            </a:effectLst>
            <a:extLst/>
          </p:spPr>
        </p:cxnSp>
      </p:grpSp>
      <p:sp>
        <p:nvSpPr>
          <p:cNvPr id="23557" name="Прямоугольник 1"/>
          <p:cNvSpPr>
            <a:spLocks noChangeArrowheads="1"/>
          </p:cNvSpPr>
          <p:nvPr/>
        </p:nvSpPr>
        <p:spPr bwMode="auto">
          <a:xfrm>
            <a:off x="1524000" y="6092826"/>
            <a:ext cx="9144000" cy="144463"/>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eaLnBrk="1">
              <a:lnSpc>
                <a:spcPct val="93000"/>
              </a:lnSpc>
              <a:buClr>
                <a:srgbClr val="000000"/>
              </a:buClr>
              <a:buSzPct val="100000"/>
              <a:buFont typeface="Times New Roman" panose="02020603050405020304" pitchFamily="18" charset="0"/>
              <a:buNone/>
            </a:pPr>
            <a:endParaRPr lang="ru-RU" altLang="ru-RU"/>
          </a:p>
        </p:txBody>
      </p:sp>
      <p:sp>
        <p:nvSpPr>
          <p:cNvPr id="23558" name="Freeform 17"/>
          <p:cNvSpPr>
            <a:spLocks noEditPoints="1"/>
          </p:cNvSpPr>
          <p:nvPr/>
        </p:nvSpPr>
        <p:spPr bwMode="auto">
          <a:xfrm>
            <a:off x="5691188" y="1798638"/>
            <a:ext cx="855662" cy="1174750"/>
          </a:xfrm>
          <a:custGeom>
            <a:avLst/>
            <a:gdLst>
              <a:gd name="T0" fmla="*/ 2147483647 w 11858"/>
              <a:gd name="T1" fmla="*/ 2147483647 h 16280"/>
              <a:gd name="T2" fmla="*/ 2147483647 w 11858"/>
              <a:gd name="T3" fmla="*/ 2147483647 h 16280"/>
              <a:gd name="T4" fmla="*/ 2147483647 w 11858"/>
              <a:gd name="T5" fmla="*/ 2147483647 h 16280"/>
              <a:gd name="T6" fmla="*/ 2147483647 w 11858"/>
              <a:gd name="T7" fmla="*/ 2147483647 h 16280"/>
              <a:gd name="T8" fmla="*/ 2147483647 w 11858"/>
              <a:gd name="T9" fmla="*/ 2147483647 h 16280"/>
              <a:gd name="T10" fmla="*/ 2147483647 w 11858"/>
              <a:gd name="T11" fmla="*/ 2147483647 h 16280"/>
              <a:gd name="T12" fmla="*/ 2147483647 w 11858"/>
              <a:gd name="T13" fmla="*/ 2147483647 h 16280"/>
              <a:gd name="T14" fmla="*/ 2147483647 w 11858"/>
              <a:gd name="T15" fmla="*/ 2147483647 h 16280"/>
              <a:gd name="T16" fmla="*/ 2147483647 w 11858"/>
              <a:gd name="T17" fmla="*/ 2147483647 h 16280"/>
              <a:gd name="T18" fmla="*/ 2147483647 w 11858"/>
              <a:gd name="T19" fmla="*/ 2147483647 h 16280"/>
              <a:gd name="T20" fmla="*/ 2147483647 w 11858"/>
              <a:gd name="T21" fmla="*/ 2147483647 h 16280"/>
              <a:gd name="T22" fmla="*/ 2147483647 w 11858"/>
              <a:gd name="T23" fmla="*/ 2147483647 h 16280"/>
              <a:gd name="T24" fmla="*/ 2147483647 w 11858"/>
              <a:gd name="T25" fmla="*/ 2147483647 h 16280"/>
              <a:gd name="T26" fmla="*/ 2147483647 w 11858"/>
              <a:gd name="T27" fmla="*/ 2147483647 h 16280"/>
              <a:gd name="T28" fmla="*/ 2147483647 w 11858"/>
              <a:gd name="T29" fmla="*/ 2147483647 h 16280"/>
              <a:gd name="T30" fmla="*/ 2147483647 w 11858"/>
              <a:gd name="T31" fmla="*/ 2147483647 h 16280"/>
              <a:gd name="T32" fmla="*/ 2147483647 w 11858"/>
              <a:gd name="T33" fmla="*/ 2147483647 h 16280"/>
              <a:gd name="T34" fmla="*/ 2147483647 w 11858"/>
              <a:gd name="T35" fmla="*/ 2147483647 h 16280"/>
              <a:gd name="T36" fmla="*/ 2147483647 w 11858"/>
              <a:gd name="T37" fmla="*/ 2147483647 h 16280"/>
              <a:gd name="T38" fmla="*/ 2147483647 w 11858"/>
              <a:gd name="T39" fmla="*/ 2147483647 h 16280"/>
              <a:gd name="T40" fmla="*/ 2147483647 w 11858"/>
              <a:gd name="T41" fmla="*/ 2147483647 h 16280"/>
              <a:gd name="T42" fmla="*/ 2147483647 w 11858"/>
              <a:gd name="T43" fmla="*/ 2147483647 h 16280"/>
              <a:gd name="T44" fmla="*/ 2147483647 w 11858"/>
              <a:gd name="T45" fmla="*/ 2147483647 h 16280"/>
              <a:gd name="T46" fmla="*/ 2147483647 w 11858"/>
              <a:gd name="T47" fmla="*/ 2147483647 h 16280"/>
              <a:gd name="T48" fmla="*/ 2147483647 w 11858"/>
              <a:gd name="T49" fmla="*/ 2147483647 h 16280"/>
              <a:gd name="T50" fmla="*/ 2147483647 w 11858"/>
              <a:gd name="T51" fmla="*/ 2147483647 h 16280"/>
              <a:gd name="T52" fmla="*/ 2147483647 w 11858"/>
              <a:gd name="T53" fmla="*/ 2147483647 h 16280"/>
              <a:gd name="T54" fmla="*/ 2147483647 w 11858"/>
              <a:gd name="T55" fmla="*/ 2147483647 h 16280"/>
              <a:gd name="T56" fmla="*/ 2147483647 w 11858"/>
              <a:gd name="T57" fmla="*/ 2147483647 h 16280"/>
              <a:gd name="T58" fmla="*/ 2147483647 w 11858"/>
              <a:gd name="T59" fmla="*/ 2147483647 h 16280"/>
              <a:gd name="T60" fmla="*/ 2147483647 w 11858"/>
              <a:gd name="T61" fmla="*/ 2147483647 h 16280"/>
              <a:gd name="T62" fmla="*/ 2147483647 w 11858"/>
              <a:gd name="T63" fmla="*/ 2147483647 h 16280"/>
              <a:gd name="T64" fmla="*/ 2147483647 w 11858"/>
              <a:gd name="T65" fmla="*/ 2147483647 h 16280"/>
              <a:gd name="T66" fmla="*/ 2147483647 w 11858"/>
              <a:gd name="T67" fmla="*/ 2147483647 h 16280"/>
              <a:gd name="T68" fmla="*/ 2147483647 w 11858"/>
              <a:gd name="T69" fmla="*/ 2147483647 h 16280"/>
              <a:gd name="T70" fmla="*/ 2147483647 w 11858"/>
              <a:gd name="T71" fmla="*/ 2147483647 h 16280"/>
              <a:gd name="T72" fmla="*/ 2147483647 w 11858"/>
              <a:gd name="T73" fmla="*/ 2147483647 h 16280"/>
              <a:gd name="T74" fmla="*/ 2147483647 w 11858"/>
              <a:gd name="T75" fmla="*/ 2147483647 h 16280"/>
              <a:gd name="T76" fmla="*/ 2147483647 w 11858"/>
              <a:gd name="T77" fmla="*/ 2147483647 h 16280"/>
              <a:gd name="T78" fmla="*/ 2147483647 w 11858"/>
              <a:gd name="T79" fmla="*/ 2147483647 h 16280"/>
              <a:gd name="T80" fmla="*/ 2147483647 w 11858"/>
              <a:gd name="T81" fmla="*/ 2147483647 h 16280"/>
              <a:gd name="T82" fmla="*/ 2147483647 w 11858"/>
              <a:gd name="T83" fmla="*/ 2147483647 h 16280"/>
              <a:gd name="T84" fmla="*/ 2147483647 w 11858"/>
              <a:gd name="T85" fmla="*/ 2147483647 h 16280"/>
              <a:gd name="T86" fmla="*/ 2147483647 w 11858"/>
              <a:gd name="T87" fmla="*/ 2147483647 h 16280"/>
              <a:gd name="T88" fmla="*/ 2147483647 w 11858"/>
              <a:gd name="T89" fmla="*/ 2147483647 h 16280"/>
              <a:gd name="T90" fmla="*/ 2147483647 w 11858"/>
              <a:gd name="T91" fmla="*/ 2147483647 h 16280"/>
              <a:gd name="T92" fmla="*/ 2147483647 w 11858"/>
              <a:gd name="T93" fmla="*/ 2147483647 h 16280"/>
              <a:gd name="T94" fmla="*/ 2147483647 w 11858"/>
              <a:gd name="T95" fmla="*/ 2147483647 h 16280"/>
              <a:gd name="T96" fmla="*/ 2147483647 w 11858"/>
              <a:gd name="T97" fmla="*/ 2147483647 h 16280"/>
              <a:gd name="T98" fmla="*/ 2147483647 w 11858"/>
              <a:gd name="T99" fmla="*/ 2147483647 h 16280"/>
              <a:gd name="T100" fmla="*/ 2147483647 w 11858"/>
              <a:gd name="T101" fmla="*/ 2147483647 h 16280"/>
              <a:gd name="T102" fmla="*/ 2147483647 w 11858"/>
              <a:gd name="T103" fmla="*/ 2147483647 h 16280"/>
              <a:gd name="T104" fmla="*/ 2147483647 w 11858"/>
              <a:gd name="T105" fmla="*/ 2147483647 h 16280"/>
              <a:gd name="T106" fmla="*/ 2147483647 w 11858"/>
              <a:gd name="T107" fmla="*/ 2147483647 h 16280"/>
              <a:gd name="T108" fmla="*/ 2147483647 w 11858"/>
              <a:gd name="T109" fmla="*/ 2147483647 h 16280"/>
              <a:gd name="T110" fmla="*/ 2147483647 w 11858"/>
              <a:gd name="T111" fmla="*/ 2147483647 h 16280"/>
              <a:gd name="T112" fmla="*/ 2147483647 w 11858"/>
              <a:gd name="T113" fmla="*/ 2147483647 h 16280"/>
              <a:gd name="T114" fmla="*/ 2147483647 w 11858"/>
              <a:gd name="T115" fmla="*/ 2147483647 h 16280"/>
              <a:gd name="T116" fmla="*/ 2147483647 w 11858"/>
              <a:gd name="T117" fmla="*/ 2147483647 h 16280"/>
              <a:gd name="T118" fmla="*/ 2147483647 w 11858"/>
              <a:gd name="T119" fmla="*/ 2147483647 h 16280"/>
              <a:gd name="T120" fmla="*/ 2147483647 w 11858"/>
              <a:gd name="T121" fmla="*/ 2147483647 h 162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858" h="16280">
                <a:moveTo>
                  <a:pt x="624" y="0"/>
                </a:moveTo>
                <a:lnTo>
                  <a:pt x="11234" y="0"/>
                </a:lnTo>
                <a:lnTo>
                  <a:pt x="11266" y="1"/>
                </a:lnTo>
                <a:lnTo>
                  <a:pt x="11298" y="3"/>
                </a:lnTo>
                <a:lnTo>
                  <a:pt x="11329" y="7"/>
                </a:lnTo>
                <a:lnTo>
                  <a:pt x="11360" y="12"/>
                </a:lnTo>
                <a:lnTo>
                  <a:pt x="11390" y="19"/>
                </a:lnTo>
                <a:lnTo>
                  <a:pt x="11420" y="28"/>
                </a:lnTo>
                <a:lnTo>
                  <a:pt x="11448" y="38"/>
                </a:lnTo>
                <a:lnTo>
                  <a:pt x="11477" y="49"/>
                </a:lnTo>
                <a:lnTo>
                  <a:pt x="11504" y="61"/>
                </a:lnTo>
                <a:lnTo>
                  <a:pt x="11531" y="75"/>
                </a:lnTo>
                <a:lnTo>
                  <a:pt x="11557" y="91"/>
                </a:lnTo>
                <a:lnTo>
                  <a:pt x="11583" y="107"/>
                </a:lnTo>
                <a:lnTo>
                  <a:pt x="11607" y="124"/>
                </a:lnTo>
                <a:lnTo>
                  <a:pt x="11631" y="142"/>
                </a:lnTo>
                <a:lnTo>
                  <a:pt x="11653" y="162"/>
                </a:lnTo>
                <a:lnTo>
                  <a:pt x="11676" y="182"/>
                </a:lnTo>
                <a:lnTo>
                  <a:pt x="11696" y="205"/>
                </a:lnTo>
                <a:lnTo>
                  <a:pt x="11715" y="227"/>
                </a:lnTo>
                <a:lnTo>
                  <a:pt x="11734" y="250"/>
                </a:lnTo>
                <a:lnTo>
                  <a:pt x="11751" y="275"/>
                </a:lnTo>
                <a:lnTo>
                  <a:pt x="11767" y="300"/>
                </a:lnTo>
                <a:lnTo>
                  <a:pt x="11783" y="326"/>
                </a:lnTo>
                <a:lnTo>
                  <a:pt x="11797" y="353"/>
                </a:lnTo>
                <a:lnTo>
                  <a:pt x="11809" y="381"/>
                </a:lnTo>
                <a:lnTo>
                  <a:pt x="11820" y="409"/>
                </a:lnTo>
                <a:lnTo>
                  <a:pt x="11829" y="438"/>
                </a:lnTo>
                <a:lnTo>
                  <a:pt x="11839" y="467"/>
                </a:lnTo>
                <a:lnTo>
                  <a:pt x="11846" y="498"/>
                </a:lnTo>
                <a:lnTo>
                  <a:pt x="11851" y="528"/>
                </a:lnTo>
                <a:lnTo>
                  <a:pt x="11855" y="560"/>
                </a:lnTo>
                <a:lnTo>
                  <a:pt x="11857" y="591"/>
                </a:lnTo>
                <a:lnTo>
                  <a:pt x="11858" y="623"/>
                </a:lnTo>
                <a:lnTo>
                  <a:pt x="11858" y="15657"/>
                </a:lnTo>
                <a:lnTo>
                  <a:pt x="11857" y="15689"/>
                </a:lnTo>
                <a:lnTo>
                  <a:pt x="11855" y="15720"/>
                </a:lnTo>
                <a:lnTo>
                  <a:pt x="11851" y="15752"/>
                </a:lnTo>
                <a:lnTo>
                  <a:pt x="11846" y="15782"/>
                </a:lnTo>
                <a:lnTo>
                  <a:pt x="11839" y="15813"/>
                </a:lnTo>
                <a:lnTo>
                  <a:pt x="11829" y="15842"/>
                </a:lnTo>
                <a:lnTo>
                  <a:pt x="11820" y="15871"/>
                </a:lnTo>
                <a:lnTo>
                  <a:pt x="11809" y="15899"/>
                </a:lnTo>
                <a:lnTo>
                  <a:pt x="11797" y="15927"/>
                </a:lnTo>
                <a:lnTo>
                  <a:pt x="11783" y="15954"/>
                </a:lnTo>
                <a:lnTo>
                  <a:pt x="11767" y="15980"/>
                </a:lnTo>
                <a:lnTo>
                  <a:pt x="11751" y="16005"/>
                </a:lnTo>
                <a:lnTo>
                  <a:pt x="11734" y="16030"/>
                </a:lnTo>
                <a:lnTo>
                  <a:pt x="11715" y="16053"/>
                </a:lnTo>
                <a:lnTo>
                  <a:pt x="11696" y="16075"/>
                </a:lnTo>
                <a:lnTo>
                  <a:pt x="11676" y="16098"/>
                </a:lnTo>
                <a:lnTo>
                  <a:pt x="11653" y="16118"/>
                </a:lnTo>
                <a:lnTo>
                  <a:pt x="11631" y="16138"/>
                </a:lnTo>
                <a:lnTo>
                  <a:pt x="11607" y="16156"/>
                </a:lnTo>
                <a:lnTo>
                  <a:pt x="11583" y="16173"/>
                </a:lnTo>
                <a:lnTo>
                  <a:pt x="11557" y="16189"/>
                </a:lnTo>
                <a:lnTo>
                  <a:pt x="11531" y="16205"/>
                </a:lnTo>
                <a:lnTo>
                  <a:pt x="11504" y="16219"/>
                </a:lnTo>
                <a:lnTo>
                  <a:pt x="11477" y="16231"/>
                </a:lnTo>
                <a:lnTo>
                  <a:pt x="11448" y="16242"/>
                </a:lnTo>
                <a:lnTo>
                  <a:pt x="11420" y="16252"/>
                </a:lnTo>
                <a:lnTo>
                  <a:pt x="11390" y="16261"/>
                </a:lnTo>
                <a:lnTo>
                  <a:pt x="11360" y="16268"/>
                </a:lnTo>
                <a:lnTo>
                  <a:pt x="11329" y="16273"/>
                </a:lnTo>
                <a:lnTo>
                  <a:pt x="11298" y="16277"/>
                </a:lnTo>
                <a:lnTo>
                  <a:pt x="11266" y="16279"/>
                </a:lnTo>
                <a:lnTo>
                  <a:pt x="11234" y="16280"/>
                </a:lnTo>
                <a:lnTo>
                  <a:pt x="624" y="16280"/>
                </a:lnTo>
                <a:lnTo>
                  <a:pt x="592" y="16279"/>
                </a:lnTo>
                <a:lnTo>
                  <a:pt x="560" y="16277"/>
                </a:lnTo>
                <a:lnTo>
                  <a:pt x="529" y="16273"/>
                </a:lnTo>
                <a:lnTo>
                  <a:pt x="498" y="16268"/>
                </a:lnTo>
                <a:lnTo>
                  <a:pt x="468" y="16261"/>
                </a:lnTo>
                <a:lnTo>
                  <a:pt x="438" y="16252"/>
                </a:lnTo>
                <a:lnTo>
                  <a:pt x="410" y="16242"/>
                </a:lnTo>
                <a:lnTo>
                  <a:pt x="381" y="16231"/>
                </a:lnTo>
                <a:lnTo>
                  <a:pt x="354" y="16219"/>
                </a:lnTo>
                <a:lnTo>
                  <a:pt x="327" y="16205"/>
                </a:lnTo>
                <a:lnTo>
                  <a:pt x="301" y="16189"/>
                </a:lnTo>
                <a:lnTo>
                  <a:pt x="275" y="16173"/>
                </a:lnTo>
                <a:lnTo>
                  <a:pt x="251" y="16156"/>
                </a:lnTo>
                <a:lnTo>
                  <a:pt x="227" y="16138"/>
                </a:lnTo>
                <a:lnTo>
                  <a:pt x="205" y="16118"/>
                </a:lnTo>
                <a:lnTo>
                  <a:pt x="182" y="16098"/>
                </a:lnTo>
                <a:lnTo>
                  <a:pt x="162" y="16075"/>
                </a:lnTo>
                <a:lnTo>
                  <a:pt x="143" y="16053"/>
                </a:lnTo>
                <a:lnTo>
                  <a:pt x="124" y="16030"/>
                </a:lnTo>
                <a:lnTo>
                  <a:pt x="107" y="16005"/>
                </a:lnTo>
                <a:lnTo>
                  <a:pt x="91" y="15980"/>
                </a:lnTo>
                <a:lnTo>
                  <a:pt x="75" y="15954"/>
                </a:lnTo>
                <a:lnTo>
                  <a:pt x="61" y="15927"/>
                </a:lnTo>
                <a:lnTo>
                  <a:pt x="49" y="15899"/>
                </a:lnTo>
                <a:lnTo>
                  <a:pt x="38" y="15871"/>
                </a:lnTo>
                <a:lnTo>
                  <a:pt x="29" y="15842"/>
                </a:lnTo>
                <a:lnTo>
                  <a:pt x="19" y="15813"/>
                </a:lnTo>
                <a:lnTo>
                  <a:pt x="12" y="15782"/>
                </a:lnTo>
                <a:lnTo>
                  <a:pt x="7" y="15752"/>
                </a:lnTo>
                <a:lnTo>
                  <a:pt x="3" y="15720"/>
                </a:lnTo>
                <a:lnTo>
                  <a:pt x="1" y="15689"/>
                </a:lnTo>
                <a:lnTo>
                  <a:pt x="0" y="15657"/>
                </a:lnTo>
                <a:lnTo>
                  <a:pt x="0" y="623"/>
                </a:lnTo>
                <a:lnTo>
                  <a:pt x="1" y="591"/>
                </a:lnTo>
                <a:lnTo>
                  <a:pt x="3" y="560"/>
                </a:lnTo>
                <a:lnTo>
                  <a:pt x="7" y="528"/>
                </a:lnTo>
                <a:lnTo>
                  <a:pt x="12" y="498"/>
                </a:lnTo>
                <a:lnTo>
                  <a:pt x="19" y="467"/>
                </a:lnTo>
                <a:lnTo>
                  <a:pt x="29" y="438"/>
                </a:lnTo>
                <a:lnTo>
                  <a:pt x="38" y="409"/>
                </a:lnTo>
                <a:lnTo>
                  <a:pt x="49" y="381"/>
                </a:lnTo>
                <a:lnTo>
                  <a:pt x="61" y="353"/>
                </a:lnTo>
                <a:lnTo>
                  <a:pt x="75" y="326"/>
                </a:lnTo>
                <a:lnTo>
                  <a:pt x="91" y="300"/>
                </a:lnTo>
                <a:lnTo>
                  <a:pt x="107" y="275"/>
                </a:lnTo>
                <a:lnTo>
                  <a:pt x="124" y="250"/>
                </a:lnTo>
                <a:lnTo>
                  <a:pt x="143" y="227"/>
                </a:lnTo>
                <a:lnTo>
                  <a:pt x="162" y="205"/>
                </a:lnTo>
                <a:lnTo>
                  <a:pt x="182" y="182"/>
                </a:lnTo>
                <a:lnTo>
                  <a:pt x="205" y="162"/>
                </a:lnTo>
                <a:lnTo>
                  <a:pt x="227" y="142"/>
                </a:lnTo>
                <a:lnTo>
                  <a:pt x="251" y="124"/>
                </a:lnTo>
                <a:lnTo>
                  <a:pt x="275" y="107"/>
                </a:lnTo>
                <a:lnTo>
                  <a:pt x="301" y="91"/>
                </a:lnTo>
                <a:lnTo>
                  <a:pt x="327" y="75"/>
                </a:lnTo>
                <a:lnTo>
                  <a:pt x="354" y="61"/>
                </a:lnTo>
                <a:lnTo>
                  <a:pt x="381" y="49"/>
                </a:lnTo>
                <a:lnTo>
                  <a:pt x="410" y="38"/>
                </a:lnTo>
                <a:lnTo>
                  <a:pt x="438" y="28"/>
                </a:lnTo>
                <a:lnTo>
                  <a:pt x="468" y="19"/>
                </a:lnTo>
                <a:lnTo>
                  <a:pt x="498" y="12"/>
                </a:lnTo>
                <a:lnTo>
                  <a:pt x="529" y="7"/>
                </a:lnTo>
                <a:lnTo>
                  <a:pt x="560" y="3"/>
                </a:lnTo>
                <a:lnTo>
                  <a:pt x="592" y="1"/>
                </a:lnTo>
                <a:lnTo>
                  <a:pt x="624" y="0"/>
                </a:lnTo>
                <a:close/>
                <a:moveTo>
                  <a:pt x="10610" y="1246"/>
                </a:moveTo>
                <a:lnTo>
                  <a:pt x="1248" y="1246"/>
                </a:lnTo>
                <a:lnTo>
                  <a:pt x="1248" y="15034"/>
                </a:lnTo>
                <a:lnTo>
                  <a:pt x="10610" y="15034"/>
                </a:lnTo>
                <a:lnTo>
                  <a:pt x="10610" y="1246"/>
                </a:lnTo>
                <a:close/>
                <a:moveTo>
                  <a:pt x="6315" y="12125"/>
                </a:moveTo>
                <a:lnTo>
                  <a:pt x="6303" y="12110"/>
                </a:lnTo>
                <a:lnTo>
                  <a:pt x="6292" y="12095"/>
                </a:lnTo>
                <a:lnTo>
                  <a:pt x="6282" y="12079"/>
                </a:lnTo>
                <a:lnTo>
                  <a:pt x="6272" y="12062"/>
                </a:lnTo>
                <a:lnTo>
                  <a:pt x="6263" y="12046"/>
                </a:lnTo>
                <a:lnTo>
                  <a:pt x="6256" y="12030"/>
                </a:lnTo>
                <a:lnTo>
                  <a:pt x="6249" y="12013"/>
                </a:lnTo>
                <a:lnTo>
                  <a:pt x="6243" y="11995"/>
                </a:lnTo>
                <a:lnTo>
                  <a:pt x="6238" y="11978"/>
                </a:lnTo>
                <a:lnTo>
                  <a:pt x="6234" y="11961"/>
                </a:lnTo>
                <a:lnTo>
                  <a:pt x="6231" y="11943"/>
                </a:lnTo>
                <a:lnTo>
                  <a:pt x="6228" y="11925"/>
                </a:lnTo>
                <a:lnTo>
                  <a:pt x="6227" y="11907"/>
                </a:lnTo>
                <a:lnTo>
                  <a:pt x="6226" y="11889"/>
                </a:lnTo>
                <a:lnTo>
                  <a:pt x="6226" y="11871"/>
                </a:lnTo>
                <a:lnTo>
                  <a:pt x="6227" y="11854"/>
                </a:lnTo>
                <a:lnTo>
                  <a:pt x="6229" y="11836"/>
                </a:lnTo>
                <a:lnTo>
                  <a:pt x="6232" y="11818"/>
                </a:lnTo>
                <a:lnTo>
                  <a:pt x="6235" y="11801"/>
                </a:lnTo>
                <a:lnTo>
                  <a:pt x="6239" y="11783"/>
                </a:lnTo>
                <a:lnTo>
                  <a:pt x="6244" y="11766"/>
                </a:lnTo>
                <a:lnTo>
                  <a:pt x="6250" y="11749"/>
                </a:lnTo>
                <a:lnTo>
                  <a:pt x="6257" y="11732"/>
                </a:lnTo>
                <a:lnTo>
                  <a:pt x="6265" y="11715"/>
                </a:lnTo>
                <a:lnTo>
                  <a:pt x="6273" y="11699"/>
                </a:lnTo>
                <a:lnTo>
                  <a:pt x="6283" y="11684"/>
                </a:lnTo>
                <a:lnTo>
                  <a:pt x="6293" y="11669"/>
                </a:lnTo>
                <a:lnTo>
                  <a:pt x="6304" y="11653"/>
                </a:lnTo>
                <a:lnTo>
                  <a:pt x="6316" y="11639"/>
                </a:lnTo>
                <a:lnTo>
                  <a:pt x="6328" y="11625"/>
                </a:lnTo>
                <a:lnTo>
                  <a:pt x="6342" y="11612"/>
                </a:lnTo>
                <a:lnTo>
                  <a:pt x="6356" y="11600"/>
                </a:lnTo>
                <a:lnTo>
                  <a:pt x="6371" y="11587"/>
                </a:lnTo>
                <a:lnTo>
                  <a:pt x="6387" y="11576"/>
                </a:lnTo>
                <a:lnTo>
                  <a:pt x="6402" y="11566"/>
                </a:lnTo>
                <a:lnTo>
                  <a:pt x="6418" y="11556"/>
                </a:lnTo>
                <a:lnTo>
                  <a:pt x="6434" y="11548"/>
                </a:lnTo>
                <a:lnTo>
                  <a:pt x="6452" y="11539"/>
                </a:lnTo>
                <a:lnTo>
                  <a:pt x="6468" y="11533"/>
                </a:lnTo>
                <a:lnTo>
                  <a:pt x="6485" y="11527"/>
                </a:lnTo>
                <a:lnTo>
                  <a:pt x="6503" y="11522"/>
                </a:lnTo>
                <a:lnTo>
                  <a:pt x="6521" y="11518"/>
                </a:lnTo>
                <a:lnTo>
                  <a:pt x="6538" y="11514"/>
                </a:lnTo>
                <a:lnTo>
                  <a:pt x="6557" y="11512"/>
                </a:lnTo>
                <a:lnTo>
                  <a:pt x="6574" y="11510"/>
                </a:lnTo>
                <a:lnTo>
                  <a:pt x="6592" y="11510"/>
                </a:lnTo>
                <a:lnTo>
                  <a:pt x="6610" y="11510"/>
                </a:lnTo>
                <a:lnTo>
                  <a:pt x="6628" y="11511"/>
                </a:lnTo>
                <a:lnTo>
                  <a:pt x="6645" y="11513"/>
                </a:lnTo>
                <a:lnTo>
                  <a:pt x="6664" y="11515"/>
                </a:lnTo>
                <a:lnTo>
                  <a:pt x="6681" y="11519"/>
                </a:lnTo>
                <a:lnTo>
                  <a:pt x="6698" y="11523"/>
                </a:lnTo>
                <a:lnTo>
                  <a:pt x="6716" y="11528"/>
                </a:lnTo>
                <a:lnTo>
                  <a:pt x="6733" y="11534"/>
                </a:lnTo>
                <a:lnTo>
                  <a:pt x="6749" y="11542"/>
                </a:lnTo>
                <a:lnTo>
                  <a:pt x="6766" y="11549"/>
                </a:lnTo>
                <a:lnTo>
                  <a:pt x="6782" y="11558"/>
                </a:lnTo>
                <a:lnTo>
                  <a:pt x="6798" y="11567"/>
                </a:lnTo>
                <a:lnTo>
                  <a:pt x="6814" y="11577"/>
                </a:lnTo>
                <a:lnTo>
                  <a:pt x="6828" y="11588"/>
                </a:lnTo>
                <a:lnTo>
                  <a:pt x="6842" y="11600"/>
                </a:lnTo>
                <a:lnTo>
                  <a:pt x="6856" y="11613"/>
                </a:lnTo>
                <a:lnTo>
                  <a:pt x="6870" y="11626"/>
                </a:lnTo>
                <a:lnTo>
                  <a:pt x="6883" y="11640"/>
                </a:lnTo>
                <a:lnTo>
                  <a:pt x="7410" y="12257"/>
                </a:lnTo>
                <a:lnTo>
                  <a:pt x="9206" y="10274"/>
                </a:lnTo>
                <a:lnTo>
                  <a:pt x="9220" y="10260"/>
                </a:lnTo>
                <a:lnTo>
                  <a:pt x="9233" y="10247"/>
                </a:lnTo>
                <a:lnTo>
                  <a:pt x="9247" y="10235"/>
                </a:lnTo>
                <a:lnTo>
                  <a:pt x="9262" y="10224"/>
                </a:lnTo>
                <a:lnTo>
                  <a:pt x="9278" y="10213"/>
                </a:lnTo>
                <a:lnTo>
                  <a:pt x="9293" y="10203"/>
                </a:lnTo>
                <a:lnTo>
                  <a:pt x="9309" y="10194"/>
                </a:lnTo>
                <a:lnTo>
                  <a:pt x="9326" y="10186"/>
                </a:lnTo>
                <a:lnTo>
                  <a:pt x="9342" y="10179"/>
                </a:lnTo>
                <a:lnTo>
                  <a:pt x="9359" y="10173"/>
                </a:lnTo>
                <a:lnTo>
                  <a:pt x="9376" y="10167"/>
                </a:lnTo>
                <a:lnTo>
                  <a:pt x="9393" y="10163"/>
                </a:lnTo>
                <a:lnTo>
                  <a:pt x="9411" y="10159"/>
                </a:lnTo>
                <a:lnTo>
                  <a:pt x="9429" y="10156"/>
                </a:lnTo>
                <a:lnTo>
                  <a:pt x="9446" y="10154"/>
                </a:lnTo>
                <a:lnTo>
                  <a:pt x="9464" y="10153"/>
                </a:lnTo>
                <a:lnTo>
                  <a:pt x="9482" y="10152"/>
                </a:lnTo>
                <a:lnTo>
                  <a:pt x="9500" y="10153"/>
                </a:lnTo>
                <a:lnTo>
                  <a:pt x="9517" y="10154"/>
                </a:lnTo>
                <a:lnTo>
                  <a:pt x="9536" y="10156"/>
                </a:lnTo>
                <a:lnTo>
                  <a:pt x="9553" y="10159"/>
                </a:lnTo>
                <a:lnTo>
                  <a:pt x="9571" y="10162"/>
                </a:lnTo>
                <a:lnTo>
                  <a:pt x="9589" y="10167"/>
                </a:lnTo>
                <a:lnTo>
                  <a:pt x="9606" y="10172"/>
                </a:lnTo>
                <a:lnTo>
                  <a:pt x="9622" y="10179"/>
                </a:lnTo>
                <a:lnTo>
                  <a:pt x="9639" y="10186"/>
                </a:lnTo>
                <a:lnTo>
                  <a:pt x="9656" y="10194"/>
                </a:lnTo>
                <a:lnTo>
                  <a:pt x="9672" y="10203"/>
                </a:lnTo>
                <a:lnTo>
                  <a:pt x="9687" y="10213"/>
                </a:lnTo>
                <a:lnTo>
                  <a:pt x="9704" y="10224"/>
                </a:lnTo>
                <a:lnTo>
                  <a:pt x="9718" y="10235"/>
                </a:lnTo>
                <a:lnTo>
                  <a:pt x="9733" y="10248"/>
                </a:lnTo>
                <a:lnTo>
                  <a:pt x="9746" y="10261"/>
                </a:lnTo>
                <a:lnTo>
                  <a:pt x="9760" y="10275"/>
                </a:lnTo>
                <a:lnTo>
                  <a:pt x="9772" y="10289"/>
                </a:lnTo>
                <a:lnTo>
                  <a:pt x="9783" y="10304"/>
                </a:lnTo>
                <a:lnTo>
                  <a:pt x="9794" y="10319"/>
                </a:lnTo>
                <a:lnTo>
                  <a:pt x="9804" y="10335"/>
                </a:lnTo>
                <a:lnTo>
                  <a:pt x="9813" y="10350"/>
                </a:lnTo>
                <a:lnTo>
                  <a:pt x="9821" y="10367"/>
                </a:lnTo>
                <a:lnTo>
                  <a:pt x="9828" y="10384"/>
                </a:lnTo>
                <a:lnTo>
                  <a:pt x="9834" y="10400"/>
                </a:lnTo>
                <a:lnTo>
                  <a:pt x="9840" y="10417"/>
                </a:lnTo>
                <a:lnTo>
                  <a:pt x="9844" y="10434"/>
                </a:lnTo>
                <a:lnTo>
                  <a:pt x="9848" y="10452"/>
                </a:lnTo>
                <a:lnTo>
                  <a:pt x="9851" y="10470"/>
                </a:lnTo>
                <a:lnTo>
                  <a:pt x="9853" y="10487"/>
                </a:lnTo>
                <a:lnTo>
                  <a:pt x="9854" y="10506"/>
                </a:lnTo>
                <a:lnTo>
                  <a:pt x="9856" y="10523"/>
                </a:lnTo>
                <a:lnTo>
                  <a:pt x="9856" y="10541"/>
                </a:lnTo>
                <a:lnTo>
                  <a:pt x="9853" y="10559"/>
                </a:lnTo>
                <a:lnTo>
                  <a:pt x="9851" y="10577"/>
                </a:lnTo>
                <a:lnTo>
                  <a:pt x="9848" y="10594"/>
                </a:lnTo>
                <a:lnTo>
                  <a:pt x="9845" y="10612"/>
                </a:lnTo>
                <a:lnTo>
                  <a:pt x="9840" y="10630"/>
                </a:lnTo>
                <a:lnTo>
                  <a:pt x="9835" y="10646"/>
                </a:lnTo>
                <a:lnTo>
                  <a:pt x="9828" y="10663"/>
                </a:lnTo>
                <a:lnTo>
                  <a:pt x="9821" y="10681"/>
                </a:lnTo>
                <a:lnTo>
                  <a:pt x="9813" y="10697"/>
                </a:lnTo>
                <a:lnTo>
                  <a:pt x="9804" y="10713"/>
                </a:lnTo>
                <a:lnTo>
                  <a:pt x="9794" y="10729"/>
                </a:lnTo>
                <a:lnTo>
                  <a:pt x="9783" y="10744"/>
                </a:lnTo>
                <a:lnTo>
                  <a:pt x="9772" y="10759"/>
                </a:lnTo>
                <a:lnTo>
                  <a:pt x="9759" y="10773"/>
                </a:lnTo>
                <a:lnTo>
                  <a:pt x="7693" y="13055"/>
                </a:lnTo>
                <a:lnTo>
                  <a:pt x="7682" y="13068"/>
                </a:lnTo>
                <a:lnTo>
                  <a:pt x="7670" y="13081"/>
                </a:lnTo>
                <a:lnTo>
                  <a:pt x="7656" y="13093"/>
                </a:lnTo>
                <a:lnTo>
                  <a:pt x="7643" y="13105"/>
                </a:lnTo>
                <a:lnTo>
                  <a:pt x="7629" y="13118"/>
                </a:lnTo>
                <a:lnTo>
                  <a:pt x="7614" y="13129"/>
                </a:lnTo>
                <a:lnTo>
                  <a:pt x="7597" y="13139"/>
                </a:lnTo>
                <a:lnTo>
                  <a:pt x="7581" y="13148"/>
                </a:lnTo>
                <a:lnTo>
                  <a:pt x="7565" y="13157"/>
                </a:lnTo>
                <a:lnTo>
                  <a:pt x="7548" y="13164"/>
                </a:lnTo>
                <a:lnTo>
                  <a:pt x="7531" y="13172"/>
                </a:lnTo>
                <a:lnTo>
                  <a:pt x="7514" y="13178"/>
                </a:lnTo>
                <a:lnTo>
                  <a:pt x="7496" y="13183"/>
                </a:lnTo>
                <a:lnTo>
                  <a:pt x="7479" y="13187"/>
                </a:lnTo>
                <a:lnTo>
                  <a:pt x="7461" y="13190"/>
                </a:lnTo>
                <a:lnTo>
                  <a:pt x="7443" y="13192"/>
                </a:lnTo>
                <a:lnTo>
                  <a:pt x="7425" y="13194"/>
                </a:lnTo>
                <a:lnTo>
                  <a:pt x="7408" y="13195"/>
                </a:lnTo>
                <a:lnTo>
                  <a:pt x="7389" y="13195"/>
                </a:lnTo>
                <a:lnTo>
                  <a:pt x="7372" y="13194"/>
                </a:lnTo>
                <a:lnTo>
                  <a:pt x="7354" y="13192"/>
                </a:lnTo>
                <a:lnTo>
                  <a:pt x="7336" y="13189"/>
                </a:lnTo>
                <a:lnTo>
                  <a:pt x="7318" y="13186"/>
                </a:lnTo>
                <a:lnTo>
                  <a:pt x="7301" y="13182"/>
                </a:lnTo>
                <a:lnTo>
                  <a:pt x="7283" y="13176"/>
                </a:lnTo>
                <a:lnTo>
                  <a:pt x="7267" y="13171"/>
                </a:lnTo>
                <a:lnTo>
                  <a:pt x="7250" y="13163"/>
                </a:lnTo>
                <a:lnTo>
                  <a:pt x="7233" y="13155"/>
                </a:lnTo>
                <a:lnTo>
                  <a:pt x="7217" y="13147"/>
                </a:lnTo>
                <a:lnTo>
                  <a:pt x="7202" y="13138"/>
                </a:lnTo>
                <a:lnTo>
                  <a:pt x="7187" y="13128"/>
                </a:lnTo>
                <a:lnTo>
                  <a:pt x="7171" y="13117"/>
                </a:lnTo>
                <a:lnTo>
                  <a:pt x="7157" y="13104"/>
                </a:lnTo>
                <a:lnTo>
                  <a:pt x="7143" y="13092"/>
                </a:lnTo>
                <a:lnTo>
                  <a:pt x="7129" y="13079"/>
                </a:lnTo>
                <a:lnTo>
                  <a:pt x="7117" y="13065"/>
                </a:lnTo>
                <a:lnTo>
                  <a:pt x="6315" y="12125"/>
                </a:lnTo>
                <a:close/>
                <a:moveTo>
                  <a:pt x="7375" y="10184"/>
                </a:moveTo>
                <a:lnTo>
                  <a:pt x="7420" y="10184"/>
                </a:lnTo>
                <a:lnTo>
                  <a:pt x="7465" y="10186"/>
                </a:lnTo>
                <a:lnTo>
                  <a:pt x="7509" y="10188"/>
                </a:lnTo>
                <a:lnTo>
                  <a:pt x="7553" y="10191"/>
                </a:lnTo>
                <a:lnTo>
                  <a:pt x="7597" y="10195"/>
                </a:lnTo>
                <a:lnTo>
                  <a:pt x="7640" y="10200"/>
                </a:lnTo>
                <a:lnTo>
                  <a:pt x="7684" y="10207"/>
                </a:lnTo>
                <a:lnTo>
                  <a:pt x="7727" y="10214"/>
                </a:lnTo>
                <a:lnTo>
                  <a:pt x="7769" y="10222"/>
                </a:lnTo>
                <a:lnTo>
                  <a:pt x="7812" y="10230"/>
                </a:lnTo>
                <a:lnTo>
                  <a:pt x="7854" y="10239"/>
                </a:lnTo>
                <a:lnTo>
                  <a:pt x="7896" y="10249"/>
                </a:lnTo>
                <a:lnTo>
                  <a:pt x="7937" y="10260"/>
                </a:lnTo>
                <a:lnTo>
                  <a:pt x="7978" y="10273"/>
                </a:lnTo>
                <a:lnTo>
                  <a:pt x="8019" y="10285"/>
                </a:lnTo>
                <a:lnTo>
                  <a:pt x="8059" y="10299"/>
                </a:lnTo>
                <a:lnTo>
                  <a:pt x="8100" y="10313"/>
                </a:lnTo>
                <a:lnTo>
                  <a:pt x="8138" y="10329"/>
                </a:lnTo>
                <a:lnTo>
                  <a:pt x="8178" y="10344"/>
                </a:lnTo>
                <a:lnTo>
                  <a:pt x="8217" y="10361"/>
                </a:lnTo>
                <a:lnTo>
                  <a:pt x="8256" y="10379"/>
                </a:lnTo>
                <a:lnTo>
                  <a:pt x="8293" y="10397"/>
                </a:lnTo>
                <a:lnTo>
                  <a:pt x="8331" y="10415"/>
                </a:lnTo>
                <a:lnTo>
                  <a:pt x="8368" y="10435"/>
                </a:lnTo>
                <a:lnTo>
                  <a:pt x="8404" y="10456"/>
                </a:lnTo>
                <a:lnTo>
                  <a:pt x="8441" y="10476"/>
                </a:lnTo>
                <a:lnTo>
                  <a:pt x="8477" y="10499"/>
                </a:lnTo>
                <a:lnTo>
                  <a:pt x="8512" y="10521"/>
                </a:lnTo>
                <a:lnTo>
                  <a:pt x="8547" y="10544"/>
                </a:lnTo>
                <a:lnTo>
                  <a:pt x="8581" y="10568"/>
                </a:lnTo>
                <a:lnTo>
                  <a:pt x="8615" y="10592"/>
                </a:lnTo>
                <a:lnTo>
                  <a:pt x="8648" y="10618"/>
                </a:lnTo>
                <a:lnTo>
                  <a:pt x="8216" y="11072"/>
                </a:lnTo>
                <a:lnTo>
                  <a:pt x="8193" y="11057"/>
                </a:lnTo>
                <a:lnTo>
                  <a:pt x="8171" y="11042"/>
                </a:lnTo>
                <a:lnTo>
                  <a:pt x="8148" y="11028"/>
                </a:lnTo>
                <a:lnTo>
                  <a:pt x="8124" y="11013"/>
                </a:lnTo>
                <a:lnTo>
                  <a:pt x="8101" y="10999"/>
                </a:lnTo>
                <a:lnTo>
                  <a:pt x="8076" y="10986"/>
                </a:lnTo>
                <a:lnTo>
                  <a:pt x="8053" y="10974"/>
                </a:lnTo>
                <a:lnTo>
                  <a:pt x="8028" y="10961"/>
                </a:lnTo>
                <a:lnTo>
                  <a:pt x="8003" y="10948"/>
                </a:lnTo>
                <a:lnTo>
                  <a:pt x="7978" y="10937"/>
                </a:lnTo>
                <a:lnTo>
                  <a:pt x="7953" y="10926"/>
                </a:lnTo>
                <a:lnTo>
                  <a:pt x="7927" y="10916"/>
                </a:lnTo>
                <a:lnTo>
                  <a:pt x="7902" y="10906"/>
                </a:lnTo>
                <a:lnTo>
                  <a:pt x="7876" y="10895"/>
                </a:lnTo>
                <a:lnTo>
                  <a:pt x="7850" y="10886"/>
                </a:lnTo>
                <a:lnTo>
                  <a:pt x="7823" y="10877"/>
                </a:lnTo>
                <a:lnTo>
                  <a:pt x="7797" y="10869"/>
                </a:lnTo>
                <a:lnTo>
                  <a:pt x="7770" y="10861"/>
                </a:lnTo>
                <a:lnTo>
                  <a:pt x="7743" y="10854"/>
                </a:lnTo>
                <a:lnTo>
                  <a:pt x="7715" y="10848"/>
                </a:lnTo>
                <a:lnTo>
                  <a:pt x="7688" y="10840"/>
                </a:lnTo>
                <a:lnTo>
                  <a:pt x="7660" y="10835"/>
                </a:lnTo>
                <a:lnTo>
                  <a:pt x="7633" y="10830"/>
                </a:lnTo>
                <a:lnTo>
                  <a:pt x="7605" y="10825"/>
                </a:lnTo>
                <a:lnTo>
                  <a:pt x="7577" y="10821"/>
                </a:lnTo>
                <a:lnTo>
                  <a:pt x="7548" y="10817"/>
                </a:lnTo>
                <a:lnTo>
                  <a:pt x="7520" y="10814"/>
                </a:lnTo>
                <a:lnTo>
                  <a:pt x="7491" y="10812"/>
                </a:lnTo>
                <a:lnTo>
                  <a:pt x="7463" y="10810"/>
                </a:lnTo>
                <a:lnTo>
                  <a:pt x="7433" y="10808"/>
                </a:lnTo>
                <a:lnTo>
                  <a:pt x="7405" y="10808"/>
                </a:lnTo>
                <a:lnTo>
                  <a:pt x="7375" y="10807"/>
                </a:lnTo>
                <a:lnTo>
                  <a:pt x="7337" y="10808"/>
                </a:lnTo>
                <a:lnTo>
                  <a:pt x="7300" y="10809"/>
                </a:lnTo>
                <a:lnTo>
                  <a:pt x="7263" y="10811"/>
                </a:lnTo>
                <a:lnTo>
                  <a:pt x="7225" y="10815"/>
                </a:lnTo>
                <a:lnTo>
                  <a:pt x="7189" y="10819"/>
                </a:lnTo>
                <a:lnTo>
                  <a:pt x="7153" y="10824"/>
                </a:lnTo>
                <a:lnTo>
                  <a:pt x="7116" y="10830"/>
                </a:lnTo>
                <a:lnTo>
                  <a:pt x="7081" y="10836"/>
                </a:lnTo>
                <a:lnTo>
                  <a:pt x="7045" y="10845"/>
                </a:lnTo>
                <a:lnTo>
                  <a:pt x="7010" y="10853"/>
                </a:lnTo>
                <a:lnTo>
                  <a:pt x="6976" y="10863"/>
                </a:lnTo>
                <a:lnTo>
                  <a:pt x="6941" y="10873"/>
                </a:lnTo>
                <a:lnTo>
                  <a:pt x="6906" y="10884"/>
                </a:lnTo>
                <a:lnTo>
                  <a:pt x="6873" y="10895"/>
                </a:lnTo>
                <a:lnTo>
                  <a:pt x="6840" y="10909"/>
                </a:lnTo>
                <a:lnTo>
                  <a:pt x="6806" y="10922"/>
                </a:lnTo>
                <a:lnTo>
                  <a:pt x="6774" y="10936"/>
                </a:lnTo>
                <a:lnTo>
                  <a:pt x="6742" y="10951"/>
                </a:lnTo>
                <a:lnTo>
                  <a:pt x="6711" y="10967"/>
                </a:lnTo>
                <a:lnTo>
                  <a:pt x="6679" y="10983"/>
                </a:lnTo>
                <a:lnTo>
                  <a:pt x="6648" y="11000"/>
                </a:lnTo>
                <a:lnTo>
                  <a:pt x="6618" y="11019"/>
                </a:lnTo>
                <a:lnTo>
                  <a:pt x="6588" y="11037"/>
                </a:lnTo>
                <a:lnTo>
                  <a:pt x="6559" y="11056"/>
                </a:lnTo>
                <a:lnTo>
                  <a:pt x="6529" y="11077"/>
                </a:lnTo>
                <a:lnTo>
                  <a:pt x="6502" y="11097"/>
                </a:lnTo>
                <a:lnTo>
                  <a:pt x="6473" y="11118"/>
                </a:lnTo>
                <a:lnTo>
                  <a:pt x="6446" y="11141"/>
                </a:lnTo>
                <a:lnTo>
                  <a:pt x="6419" y="11163"/>
                </a:lnTo>
                <a:lnTo>
                  <a:pt x="6393" y="11186"/>
                </a:lnTo>
                <a:lnTo>
                  <a:pt x="6367" y="11210"/>
                </a:lnTo>
                <a:lnTo>
                  <a:pt x="6343" y="11234"/>
                </a:lnTo>
                <a:lnTo>
                  <a:pt x="6318" y="11260"/>
                </a:lnTo>
                <a:lnTo>
                  <a:pt x="6294" y="11285"/>
                </a:lnTo>
                <a:lnTo>
                  <a:pt x="6270" y="11312"/>
                </a:lnTo>
                <a:lnTo>
                  <a:pt x="6248" y="11338"/>
                </a:lnTo>
                <a:lnTo>
                  <a:pt x="6227" y="11365"/>
                </a:lnTo>
                <a:lnTo>
                  <a:pt x="6205" y="11393"/>
                </a:lnTo>
                <a:lnTo>
                  <a:pt x="6184" y="11421"/>
                </a:lnTo>
                <a:lnTo>
                  <a:pt x="6164" y="11450"/>
                </a:lnTo>
                <a:lnTo>
                  <a:pt x="6145" y="11479"/>
                </a:lnTo>
                <a:lnTo>
                  <a:pt x="6126" y="11509"/>
                </a:lnTo>
                <a:lnTo>
                  <a:pt x="6108" y="11539"/>
                </a:lnTo>
                <a:lnTo>
                  <a:pt x="6091" y="11570"/>
                </a:lnTo>
                <a:lnTo>
                  <a:pt x="6075" y="11602"/>
                </a:lnTo>
                <a:lnTo>
                  <a:pt x="6058" y="11633"/>
                </a:lnTo>
                <a:lnTo>
                  <a:pt x="6044" y="11666"/>
                </a:lnTo>
                <a:lnTo>
                  <a:pt x="6030" y="11698"/>
                </a:lnTo>
                <a:lnTo>
                  <a:pt x="6016" y="11731"/>
                </a:lnTo>
                <a:lnTo>
                  <a:pt x="6003" y="11764"/>
                </a:lnTo>
                <a:lnTo>
                  <a:pt x="5991" y="11798"/>
                </a:lnTo>
                <a:lnTo>
                  <a:pt x="5980" y="11831"/>
                </a:lnTo>
                <a:lnTo>
                  <a:pt x="5970" y="11866"/>
                </a:lnTo>
                <a:lnTo>
                  <a:pt x="5961" y="11901"/>
                </a:lnTo>
                <a:lnTo>
                  <a:pt x="5952" y="11936"/>
                </a:lnTo>
                <a:lnTo>
                  <a:pt x="5944" y="11972"/>
                </a:lnTo>
                <a:lnTo>
                  <a:pt x="5937" y="12008"/>
                </a:lnTo>
                <a:lnTo>
                  <a:pt x="5931" y="12043"/>
                </a:lnTo>
                <a:lnTo>
                  <a:pt x="5926" y="12080"/>
                </a:lnTo>
                <a:lnTo>
                  <a:pt x="5922" y="12116"/>
                </a:lnTo>
                <a:lnTo>
                  <a:pt x="5919" y="12153"/>
                </a:lnTo>
                <a:lnTo>
                  <a:pt x="5917" y="12191"/>
                </a:lnTo>
                <a:lnTo>
                  <a:pt x="5915" y="12227"/>
                </a:lnTo>
                <a:lnTo>
                  <a:pt x="5915" y="12265"/>
                </a:lnTo>
                <a:lnTo>
                  <a:pt x="5915" y="12303"/>
                </a:lnTo>
                <a:lnTo>
                  <a:pt x="5917" y="12340"/>
                </a:lnTo>
                <a:lnTo>
                  <a:pt x="5919" y="12378"/>
                </a:lnTo>
                <a:lnTo>
                  <a:pt x="5922" y="12415"/>
                </a:lnTo>
                <a:lnTo>
                  <a:pt x="5926" y="12451"/>
                </a:lnTo>
                <a:lnTo>
                  <a:pt x="5931" y="12488"/>
                </a:lnTo>
                <a:lnTo>
                  <a:pt x="5937" y="12523"/>
                </a:lnTo>
                <a:lnTo>
                  <a:pt x="5944" y="12559"/>
                </a:lnTo>
                <a:lnTo>
                  <a:pt x="5952" y="12595"/>
                </a:lnTo>
                <a:lnTo>
                  <a:pt x="5961" y="12629"/>
                </a:lnTo>
                <a:lnTo>
                  <a:pt x="5970" y="12665"/>
                </a:lnTo>
                <a:lnTo>
                  <a:pt x="5980" y="12698"/>
                </a:lnTo>
                <a:lnTo>
                  <a:pt x="5991" y="12733"/>
                </a:lnTo>
                <a:lnTo>
                  <a:pt x="6003" y="12767"/>
                </a:lnTo>
                <a:lnTo>
                  <a:pt x="6016" y="12800"/>
                </a:lnTo>
                <a:lnTo>
                  <a:pt x="6030" y="12833"/>
                </a:lnTo>
                <a:lnTo>
                  <a:pt x="6044" y="12865"/>
                </a:lnTo>
                <a:lnTo>
                  <a:pt x="6058" y="12898"/>
                </a:lnTo>
                <a:lnTo>
                  <a:pt x="6075" y="12929"/>
                </a:lnTo>
                <a:lnTo>
                  <a:pt x="6091" y="12960"/>
                </a:lnTo>
                <a:lnTo>
                  <a:pt x="6108" y="12991"/>
                </a:lnTo>
                <a:lnTo>
                  <a:pt x="6126" y="13021"/>
                </a:lnTo>
                <a:lnTo>
                  <a:pt x="6145" y="13051"/>
                </a:lnTo>
                <a:lnTo>
                  <a:pt x="6164" y="13081"/>
                </a:lnTo>
                <a:lnTo>
                  <a:pt x="6184" y="13109"/>
                </a:lnTo>
                <a:lnTo>
                  <a:pt x="6205" y="13138"/>
                </a:lnTo>
                <a:lnTo>
                  <a:pt x="6227" y="13165"/>
                </a:lnTo>
                <a:lnTo>
                  <a:pt x="6248" y="13193"/>
                </a:lnTo>
                <a:lnTo>
                  <a:pt x="6270" y="13219"/>
                </a:lnTo>
                <a:lnTo>
                  <a:pt x="6294" y="13246"/>
                </a:lnTo>
                <a:lnTo>
                  <a:pt x="6318" y="13271"/>
                </a:lnTo>
                <a:lnTo>
                  <a:pt x="6343" y="13297"/>
                </a:lnTo>
                <a:lnTo>
                  <a:pt x="6367" y="13321"/>
                </a:lnTo>
                <a:lnTo>
                  <a:pt x="6393" y="13345"/>
                </a:lnTo>
                <a:lnTo>
                  <a:pt x="6419" y="13368"/>
                </a:lnTo>
                <a:lnTo>
                  <a:pt x="6446" y="13390"/>
                </a:lnTo>
                <a:lnTo>
                  <a:pt x="6473" y="13413"/>
                </a:lnTo>
                <a:lnTo>
                  <a:pt x="6502" y="13434"/>
                </a:lnTo>
                <a:lnTo>
                  <a:pt x="6529" y="13454"/>
                </a:lnTo>
                <a:lnTo>
                  <a:pt x="6559" y="13475"/>
                </a:lnTo>
                <a:lnTo>
                  <a:pt x="6588" y="13494"/>
                </a:lnTo>
                <a:lnTo>
                  <a:pt x="6618" y="13512"/>
                </a:lnTo>
                <a:lnTo>
                  <a:pt x="6648" y="13530"/>
                </a:lnTo>
                <a:lnTo>
                  <a:pt x="6679" y="13547"/>
                </a:lnTo>
                <a:lnTo>
                  <a:pt x="6711" y="13564"/>
                </a:lnTo>
                <a:lnTo>
                  <a:pt x="6742" y="13580"/>
                </a:lnTo>
                <a:lnTo>
                  <a:pt x="6774" y="13595"/>
                </a:lnTo>
                <a:lnTo>
                  <a:pt x="6806" y="13609"/>
                </a:lnTo>
                <a:lnTo>
                  <a:pt x="6840" y="13622"/>
                </a:lnTo>
                <a:lnTo>
                  <a:pt x="6873" y="13635"/>
                </a:lnTo>
                <a:lnTo>
                  <a:pt x="6906" y="13647"/>
                </a:lnTo>
                <a:lnTo>
                  <a:pt x="6941" y="13658"/>
                </a:lnTo>
                <a:lnTo>
                  <a:pt x="6976" y="13668"/>
                </a:lnTo>
                <a:lnTo>
                  <a:pt x="7010" y="13677"/>
                </a:lnTo>
                <a:lnTo>
                  <a:pt x="7045" y="13686"/>
                </a:lnTo>
                <a:lnTo>
                  <a:pt x="7081" y="13694"/>
                </a:lnTo>
                <a:lnTo>
                  <a:pt x="7116" y="13701"/>
                </a:lnTo>
                <a:lnTo>
                  <a:pt x="7153" y="13707"/>
                </a:lnTo>
                <a:lnTo>
                  <a:pt x="7189" y="13712"/>
                </a:lnTo>
                <a:lnTo>
                  <a:pt x="7225" y="13716"/>
                </a:lnTo>
                <a:lnTo>
                  <a:pt x="7263" y="13719"/>
                </a:lnTo>
                <a:lnTo>
                  <a:pt x="7300" y="13721"/>
                </a:lnTo>
                <a:lnTo>
                  <a:pt x="7337" y="13723"/>
                </a:lnTo>
                <a:lnTo>
                  <a:pt x="7375" y="13723"/>
                </a:lnTo>
                <a:lnTo>
                  <a:pt x="7413" y="13723"/>
                </a:lnTo>
                <a:lnTo>
                  <a:pt x="7450" y="13721"/>
                </a:lnTo>
                <a:lnTo>
                  <a:pt x="7487" y="13719"/>
                </a:lnTo>
                <a:lnTo>
                  <a:pt x="7524" y="13716"/>
                </a:lnTo>
                <a:lnTo>
                  <a:pt x="7561" y="13712"/>
                </a:lnTo>
                <a:lnTo>
                  <a:pt x="7597" y="13707"/>
                </a:lnTo>
                <a:lnTo>
                  <a:pt x="7634" y="13701"/>
                </a:lnTo>
                <a:lnTo>
                  <a:pt x="7670" y="13694"/>
                </a:lnTo>
                <a:lnTo>
                  <a:pt x="7705" y="13686"/>
                </a:lnTo>
                <a:lnTo>
                  <a:pt x="7740" y="13677"/>
                </a:lnTo>
                <a:lnTo>
                  <a:pt x="7775" y="13668"/>
                </a:lnTo>
                <a:lnTo>
                  <a:pt x="7809" y="13658"/>
                </a:lnTo>
                <a:lnTo>
                  <a:pt x="7844" y="13647"/>
                </a:lnTo>
                <a:lnTo>
                  <a:pt x="7877" y="13635"/>
                </a:lnTo>
                <a:lnTo>
                  <a:pt x="7910" y="13622"/>
                </a:lnTo>
                <a:lnTo>
                  <a:pt x="7944" y="13609"/>
                </a:lnTo>
                <a:lnTo>
                  <a:pt x="7976" y="13595"/>
                </a:lnTo>
                <a:lnTo>
                  <a:pt x="8008" y="13580"/>
                </a:lnTo>
                <a:lnTo>
                  <a:pt x="8040" y="13564"/>
                </a:lnTo>
                <a:lnTo>
                  <a:pt x="8071" y="13547"/>
                </a:lnTo>
                <a:lnTo>
                  <a:pt x="8102" y="13530"/>
                </a:lnTo>
                <a:lnTo>
                  <a:pt x="8132" y="13512"/>
                </a:lnTo>
                <a:lnTo>
                  <a:pt x="8162" y="13494"/>
                </a:lnTo>
                <a:lnTo>
                  <a:pt x="8191" y="13475"/>
                </a:lnTo>
                <a:lnTo>
                  <a:pt x="8221" y="13454"/>
                </a:lnTo>
                <a:lnTo>
                  <a:pt x="8248" y="13434"/>
                </a:lnTo>
                <a:lnTo>
                  <a:pt x="8277" y="13413"/>
                </a:lnTo>
                <a:lnTo>
                  <a:pt x="8304" y="13390"/>
                </a:lnTo>
                <a:lnTo>
                  <a:pt x="8331" y="13368"/>
                </a:lnTo>
                <a:lnTo>
                  <a:pt x="8356" y="13345"/>
                </a:lnTo>
                <a:lnTo>
                  <a:pt x="8383" y="13321"/>
                </a:lnTo>
                <a:lnTo>
                  <a:pt x="8407" y="13297"/>
                </a:lnTo>
                <a:lnTo>
                  <a:pt x="8432" y="13271"/>
                </a:lnTo>
                <a:lnTo>
                  <a:pt x="8456" y="13246"/>
                </a:lnTo>
                <a:lnTo>
                  <a:pt x="8480" y="13219"/>
                </a:lnTo>
                <a:lnTo>
                  <a:pt x="8502" y="13193"/>
                </a:lnTo>
                <a:lnTo>
                  <a:pt x="8524" y="13165"/>
                </a:lnTo>
                <a:lnTo>
                  <a:pt x="8545" y="13138"/>
                </a:lnTo>
                <a:lnTo>
                  <a:pt x="8566" y="13109"/>
                </a:lnTo>
                <a:lnTo>
                  <a:pt x="8586" y="13081"/>
                </a:lnTo>
                <a:lnTo>
                  <a:pt x="8605" y="13051"/>
                </a:lnTo>
                <a:lnTo>
                  <a:pt x="8624" y="13021"/>
                </a:lnTo>
                <a:lnTo>
                  <a:pt x="8642" y="12991"/>
                </a:lnTo>
                <a:lnTo>
                  <a:pt x="8659" y="12960"/>
                </a:lnTo>
                <a:lnTo>
                  <a:pt x="8675" y="12929"/>
                </a:lnTo>
                <a:lnTo>
                  <a:pt x="8692" y="12898"/>
                </a:lnTo>
                <a:lnTo>
                  <a:pt x="8706" y="12865"/>
                </a:lnTo>
                <a:lnTo>
                  <a:pt x="8720" y="12833"/>
                </a:lnTo>
                <a:lnTo>
                  <a:pt x="8735" y="12800"/>
                </a:lnTo>
                <a:lnTo>
                  <a:pt x="8747" y="12767"/>
                </a:lnTo>
                <a:lnTo>
                  <a:pt x="8759" y="12733"/>
                </a:lnTo>
                <a:lnTo>
                  <a:pt x="8770" y="12698"/>
                </a:lnTo>
                <a:lnTo>
                  <a:pt x="8780" y="12665"/>
                </a:lnTo>
                <a:lnTo>
                  <a:pt x="8790" y="12629"/>
                </a:lnTo>
                <a:lnTo>
                  <a:pt x="8798" y="12595"/>
                </a:lnTo>
                <a:lnTo>
                  <a:pt x="8806" y="12559"/>
                </a:lnTo>
                <a:lnTo>
                  <a:pt x="8813" y="12523"/>
                </a:lnTo>
                <a:lnTo>
                  <a:pt x="8819" y="12488"/>
                </a:lnTo>
                <a:lnTo>
                  <a:pt x="8824" y="12451"/>
                </a:lnTo>
                <a:lnTo>
                  <a:pt x="8828" y="12415"/>
                </a:lnTo>
                <a:lnTo>
                  <a:pt x="8831" y="12378"/>
                </a:lnTo>
                <a:lnTo>
                  <a:pt x="8833" y="12340"/>
                </a:lnTo>
                <a:lnTo>
                  <a:pt x="8835" y="12303"/>
                </a:lnTo>
                <a:lnTo>
                  <a:pt x="8835" y="12265"/>
                </a:lnTo>
                <a:lnTo>
                  <a:pt x="8835" y="12233"/>
                </a:lnTo>
                <a:lnTo>
                  <a:pt x="8834" y="12203"/>
                </a:lnTo>
                <a:lnTo>
                  <a:pt x="8832" y="12171"/>
                </a:lnTo>
                <a:lnTo>
                  <a:pt x="8830" y="12140"/>
                </a:lnTo>
                <a:lnTo>
                  <a:pt x="9357" y="11619"/>
                </a:lnTo>
                <a:lnTo>
                  <a:pt x="9369" y="11657"/>
                </a:lnTo>
                <a:lnTo>
                  <a:pt x="9381" y="11696"/>
                </a:lnTo>
                <a:lnTo>
                  <a:pt x="9391" y="11735"/>
                </a:lnTo>
                <a:lnTo>
                  <a:pt x="9401" y="11775"/>
                </a:lnTo>
                <a:lnTo>
                  <a:pt x="9410" y="11814"/>
                </a:lnTo>
                <a:lnTo>
                  <a:pt x="9418" y="11854"/>
                </a:lnTo>
                <a:lnTo>
                  <a:pt x="9426" y="11894"/>
                </a:lnTo>
                <a:lnTo>
                  <a:pt x="9434" y="11934"/>
                </a:lnTo>
                <a:lnTo>
                  <a:pt x="9440" y="11975"/>
                </a:lnTo>
                <a:lnTo>
                  <a:pt x="9445" y="12016"/>
                </a:lnTo>
                <a:lnTo>
                  <a:pt x="9449" y="12056"/>
                </a:lnTo>
                <a:lnTo>
                  <a:pt x="9453" y="12098"/>
                </a:lnTo>
                <a:lnTo>
                  <a:pt x="9456" y="12140"/>
                </a:lnTo>
                <a:lnTo>
                  <a:pt x="9458" y="12182"/>
                </a:lnTo>
                <a:lnTo>
                  <a:pt x="9459" y="12223"/>
                </a:lnTo>
                <a:lnTo>
                  <a:pt x="9459" y="12265"/>
                </a:lnTo>
                <a:lnTo>
                  <a:pt x="9459" y="12319"/>
                </a:lnTo>
                <a:lnTo>
                  <a:pt x="9457" y="12373"/>
                </a:lnTo>
                <a:lnTo>
                  <a:pt x="9453" y="12426"/>
                </a:lnTo>
                <a:lnTo>
                  <a:pt x="9449" y="12478"/>
                </a:lnTo>
                <a:lnTo>
                  <a:pt x="9443" y="12531"/>
                </a:lnTo>
                <a:lnTo>
                  <a:pt x="9436" y="12582"/>
                </a:lnTo>
                <a:lnTo>
                  <a:pt x="9426" y="12633"/>
                </a:lnTo>
                <a:lnTo>
                  <a:pt x="9417" y="12684"/>
                </a:lnTo>
                <a:lnTo>
                  <a:pt x="9406" y="12735"/>
                </a:lnTo>
                <a:lnTo>
                  <a:pt x="9394" y="12785"/>
                </a:lnTo>
                <a:lnTo>
                  <a:pt x="9381" y="12835"/>
                </a:lnTo>
                <a:lnTo>
                  <a:pt x="9365" y="12884"/>
                </a:lnTo>
                <a:lnTo>
                  <a:pt x="9350" y="12932"/>
                </a:lnTo>
                <a:lnTo>
                  <a:pt x="9333" y="12981"/>
                </a:lnTo>
                <a:lnTo>
                  <a:pt x="9315" y="13028"/>
                </a:lnTo>
                <a:lnTo>
                  <a:pt x="9296" y="13075"/>
                </a:lnTo>
                <a:lnTo>
                  <a:pt x="9276" y="13122"/>
                </a:lnTo>
                <a:lnTo>
                  <a:pt x="9254" y="13167"/>
                </a:lnTo>
                <a:lnTo>
                  <a:pt x="9232" y="13212"/>
                </a:lnTo>
                <a:lnTo>
                  <a:pt x="9207" y="13257"/>
                </a:lnTo>
                <a:lnTo>
                  <a:pt x="9183" y="13301"/>
                </a:lnTo>
                <a:lnTo>
                  <a:pt x="9157" y="13345"/>
                </a:lnTo>
                <a:lnTo>
                  <a:pt x="9131" y="13387"/>
                </a:lnTo>
                <a:lnTo>
                  <a:pt x="9103" y="13429"/>
                </a:lnTo>
                <a:lnTo>
                  <a:pt x="9075" y="13470"/>
                </a:lnTo>
                <a:lnTo>
                  <a:pt x="9045" y="13510"/>
                </a:lnTo>
                <a:lnTo>
                  <a:pt x="9015" y="13550"/>
                </a:lnTo>
                <a:lnTo>
                  <a:pt x="8983" y="13589"/>
                </a:lnTo>
                <a:lnTo>
                  <a:pt x="8952" y="13627"/>
                </a:lnTo>
                <a:lnTo>
                  <a:pt x="8918" y="13665"/>
                </a:lnTo>
                <a:lnTo>
                  <a:pt x="8884" y="13701"/>
                </a:lnTo>
                <a:lnTo>
                  <a:pt x="8849" y="13737"/>
                </a:lnTo>
                <a:lnTo>
                  <a:pt x="8813" y="13772"/>
                </a:lnTo>
                <a:lnTo>
                  <a:pt x="8776" y="13805"/>
                </a:lnTo>
                <a:lnTo>
                  <a:pt x="8739" y="13839"/>
                </a:lnTo>
                <a:lnTo>
                  <a:pt x="8701" y="13872"/>
                </a:lnTo>
                <a:lnTo>
                  <a:pt x="8662" y="13902"/>
                </a:lnTo>
                <a:lnTo>
                  <a:pt x="8622" y="13933"/>
                </a:lnTo>
                <a:lnTo>
                  <a:pt x="8582" y="13962"/>
                </a:lnTo>
                <a:lnTo>
                  <a:pt x="8541" y="13991"/>
                </a:lnTo>
                <a:lnTo>
                  <a:pt x="8498" y="14018"/>
                </a:lnTo>
                <a:lnTo>
                  <a:pt x="8456" y="14046"/>
                </a:lnTo>
                <a:lnTo>
                  <a:pt x="8412" y="14071"/>
                </a:lnTo>
                <a:lnTo>
                  <a:pt x="8369" y="14095"/>
                </a:lnTo>
                <a:lnTo>
                  <a:pt x="8324" y="14119"/>
                </a:lnTo>
                <a:lnTo>
                  <a:pt x="8279" y="14141"/>
                </a:lnTo>
                <a:lnTo>
                  <a:pt x="8233" y="14163"/>
                </a:lnTo>
                <a:lnTo>
                  <a:pt x="8186" y="14183"/>
                </a:lnTo>
                <a:lnTo>
                  <a:pt x="8139" y="14202"/>
                </a:lnTo>
                <a:lnTo>
                  <a:pt x="8091" y="14221"/>
                </a:lnTo>
                <a:lnTo>
                  <a:pt x="8044" y="14237"/>
                </a:lnTo>
                <a:lnTo>
                  <a:pt x="7995" y="14253"/>
                </a:lnTo>
                <a:lnTo>
                  <a:pt x="7946" y="14267"/>
                </a:lnTo>
                <a:lnTo>
                  <a:pt x="7896" y="14281"/>
                </a:lnTo>
                <a:lnTo>
                  <a:pt x="7846" y="14293"/>
                </a:lnTo>
                <a:lnTo>
                  <a:pt x="7795" y="14304"/>
                </a:lnTo>
                <a:lnTo>
                  <a:pt x="7744" y="14314"/>
                </a:lnTo>
                <a:lnTo>
                  <a:pt x="7692" y="14322"/>
                </a:lnTo>
                <a:lnTo>
                  <a:pt x="7640" y="14329"/>
                </a:lnTo>
                <a:lnTo>
                  <a:pt x="7588" y="14336"/>
                </a:lnTo>
                <a:lnTo>
                  <a:pt x="7535" y="14341"/>
                </a:lnTo>
                <a:lnTo>
                  <a:pt x="7482" y="14344"/>
                </a:lnTo>
                <a:lnTo>
                  <a:pt x="7429" y="14346"/>
                </a:lnTo>
                <a:lnTo>
                  <a:pt x="7375" y="14347"/>
                </a:lnTo>
                <a:lnTo>
                  <a:pt x="7321" y="14346"/>
                </a:lnTo>
                <a:lnTo>
                  <a:pt x="7268" y="14344"/>
                </a:lnTo>
                <a:lnTo>
                  <a:pt x="7215" y="14341"/>
                </a:lnTo>
                <a:lnTo>
                  <a:pt x="7162" y="14336"/>
                </a:lnTo>
                <a:lnTo>
                  <a:pt x="7109" y="14329"/>
                </a:lnTo>
                <a:lnTo>
                  <a:pt x="7058" y="14322"/>
                </a:lnTo>
                <a:lnTo>
                  <a:pt x="7006" y="14314"/>
                </a:lnTo>
                <a:lnTo>
                  <a:pt x="6955" y="14304"/>
                </a:lnTo>
                <a:lnTo>
                  <a:pt x="6904" y="14293"/>
                </a:lnTo>
                <a:lnTo>
                  <a:pt x="6854" y="14281"/>
                </a:lnTo>
                <a:lnTo>
                  <a:pt x="6804" y="14267"/>
                </a:lnTo>
                <a:lnTo>
                  <a:pt x="6755" y="14253"/>
                </a:lnTo>
                <a:lnTo>
                  <a:pt x="6707" y="14237"/>
                </a:lnTo>
                <a:lnTo>
                  <a:pt x="6659" y="14221"/>
                </a:lnTo>
                <a:lnTo>
                  <a:pt x="6611" y="14202"/>
                </a:lnTo>
                <a:lnTo>
                  <a:pt x="6564" y="14183"/>
                </a:lnTo>
                <a:lnTo>
                  <a:pt x="6517" y="14163"/>
                </a:lnTo>
                <a:lnTo>
                  <a:pt x="6471" y="14141"/>
                </a:lnTo>
                <a:lnTo>
                  <a:pt x="6426" y="14119"/>
                </a:lnTo>
                <a:lnTo>
                  <a:pt x="6381" y="14095"/>
                </a:lnTo>
                <a:lnTo>
                  <a:pt x="6338" y="14071"/>
                </a:lnTo>
                <a:lnTo>
                  <a:pt x="6294" y="14046"/>
                </a:lnTo>
                <a:lnTo>
                  <a:pt x="6252" y="14018"/>
                </a:lnTo>
                <a:lnTo>
                  <a:pt x="6209" y="13991"/>
                </a:lnTo>
                <a:lnTo>
                  <a:pt x="6168" y="13962"/>
                </a:lnTo>
                <a:lnTo>
                  <a:pt x="6128" y="13933"/>
                </a:lnTo>
                <a:lnTo>
                  <a:pt x="6088" y="13902"/>
                </a:lnTo>
                <a:lnTo>
                  <a:pt x="6049" y="13872"/>
                </a:lnTo>
                <a:lnTo>
                  <a:pt x="6011" y="13839"/>
                </a:lnTo>
                <a:lnTo>
                  <a:pt x="5974" y="13805"/>
                </a:lnTo>
                <a:lnTo>
                  <a:pt x="5937" y="13772"/>
                </a:lnTo>
                <a:lnTo>
                  <a:pt x="5901" y="13737"/>
                </a:lnTo>
                <a:lnTo>
                  <a:pt x="5866" y="13701"/>
                </a:lnTo>
                <a:lnTo>
                  <a:pt x="5832" y="13665"/>
                </a:lnTo>
                <a:lnTo>
                  <a:pt x="5799" y="13627"/>
                </a:lnTo>
                <a:lnTo>
                  <a:pt x="5767" y="13589"/>
                </a:lnTo>
                <a:lnTo>
                  <a:pt x="5735" y="13550"/>
                </a:lnTo>
                <a:lnTo>
                  <a:pt x="5705" y="13510"/>
                </a:lnTo>
                <a:lnTo>
                  <a:pt x="5675" y="13470"/>
                </a:lnTo>
                <a:lnTo>
                  <a:pt x="5647" y="13429"/>
                </a:lnTo>
                <a:lnTo>
                  <a:pt x="5619" y="13387"/>
                </a:lnTo>
                <a:lnTo>
                  <a:pt x="5593" y="13345"/>
                </a:lnTo>
                <a:lnTo>
                  <a:pt x="5567" y="13301"/>
                </a:lnTo>
                <a:lnTo>
                  <a:pt x="5542" y="13257"/>
                </a:lnTo>
                <a:lnTo>
                  <a:pt x="5518" y="13212"/>
                </a:lnTo>
                <a:lnTo>
                  <a:pt x="5496" y="13167"/>
                </a:lnTo>
                <a:lnTo>
                  <a:pt x="5474" y="13122"/>
                </a:lnTo>
                <a:lnTo>
                  <a:pt x="5454" y="13075"/>
                </a:lnTo>
                <a:lnTo>
                  <a:pt x="5435" y="13028"/>
                </a:lnTo>
                <a:lnTo>
                  <a:pt x="5417" y="12981"/>
                </a:lnTo>
                <a:lnTo>
                  <a:pt x="5400" y="12932"/>
                </a:lnTo>
                <a:lnTo>
                  <a:pt x="5385" y="12884"/>
                </a:lnTo>
                <a:lnTo>
                  <a:pt x="5370" y="12835"/>
                </a:lnTo>
                <a:lnTo>
                  <a:pt x="5356" y="12785"/>
                </a:lnTo>
                <a:lnTo>
                  <a:pt x="5344" y="12735"/>
                </a:lnTo>
                <a:lnTo>
                  <a:pt x="5333" y="12684"/>
                </a:lnTo>
                <a:lnTo>
                  <a:pt x="5323" y="12633"/>
                </a:lnTo>
                <a:lnTo>
                  <a:pt x="5314" y="12582"/>
                </a:lnTo>
                <a:lnTo>
                  <a:pt x="5307" y="12531"/>
                </a:lnTo>
                <a:lnTo>
                  <a:pt x="5301" y="12478"/>
                </a:lnTo>
                <a:lnTo>
                  <a:pt x="5297" y="12426"/>
                </a:lnTo>
                <a:lnTo>
                  <a:pt x="5293" y="12373"/>
                </a:lnTo>
                <a:lnTo>
                  <a:pt x="5291" y="12319"/>
                </a:lnTo>
                <a:lnTo>
                  <a:pt x="5291" y="12265"/>
                </a:lnTo>
                <a:lnTo>
                  <a:pt x="5291" y="12212"/>
                </a:lnTo>
                <a:lnTo>
                  <a:pt x="5293" y="12158"/>
                </a:lnTo>
                <a:lnTo>
                  <a:pt x="5297" y="12105"/>
                </a:lnTo>
                <a:lnTo>
                  <a:pt x="5301" y="12052"/>
                </a:lnTo>
                <a:lnTo>
                  <a:pt x="5307" y="12000"/>
                </a:lnTo>
                <a:lnTo>
                  <a:pt x="5314" y="11949"/>
                </a:lnTo>
                <a:lnTo>
                  <a:pt x="5323" y="11897"/>
                </a:lnTo>
                <a:lnTo>
                  <a:pt x="5333" y="11846"/>
                </a:lnTo>
                <a:lnTo>
                  <a:pt x="5344" y="11795"/>
                </a:lnTo>
                <a:lnTo>
                  <a:pt x="5356" y="11745"/>
                </a:lnTo>
                <a:lnTo>
                  <a:pt x="5370" y="11695"/>
                </a:lnTo>
                <a:lnTo>
                  <a:pt x="5385" y="11646"/>
                </a:lnTo>
                <a:lnTo>
                  <a:pt x="5400" y="11597"/>
                </a:lnTo>
                <a:lnTo>
                  <a:pt x="5417" y="11550"/>
                </a:lnTo>
                <a:lnTo>
                  <a:pt x="5435" y="11502"/>
                </a:lnTo>
                <a:lnTo>
                  <a:pt x="5454" y="11455"/>
                </a:lnTo>
                <a:lnTo>
                  <a:pt x="5474" y="11409"/>
                </a:lnTo>
                <a:lnTo>
                  <a:pt x="5496" y="11363"/>
                </a:lnTo>
                <a:lnTo>
                  <a:pt x="5518" y="11318"/>
                </a:lnTo>
                <a:lnTo>
                  <a:pt x="5542" y="11273"/>
                </a:lnTo>
                <a:lnTo>
                  <a:pt x="5567" y="11229"/>
                </a:lnTo>
                <a:lnTo>
                  <a:pt x="5593" y="11186"/>
                </a:lnTo>
                <a:lnTo>
                  <a:pt x="5619" y="11144"/>
                </a:lnTo>
                <a:lnTo>
                  <a:pt x="5647" y="11102"/>
                </a:lnTo>
                <a:lnTo>
                  <a:pt x="5675" y="11060"/>
                </a:lnTo>
                <a:lnTo>
                  <a:pt x="5705" y="11021"/>
                </a:lnTo>
                <a:lnTo>
                  <a:pt x="5735" y="10981"/>
                </a:lnTo>
                <a:lnTo>
                  <a:pt x="5767" y="10941"/>
                </a:lnTo>
                <a:lnTo>
                  <a:pt x="5799" y="10904"/>
                </a:lnTo>
                <a:lnTo>
                  <a:pt x="5832" y="10866"/>
                </a:lnTo>
                <a:lnTo>
                  <a:pt x="5866" y="10829"/>
                </a:lnTo>
                <a:lnTo>
                  <a:pt x="5901" y="10794"/>
                </a:lnTo>
                <a:lnTo>
                  <a:pt x="5937" y="10759"/>
                </a:lnTo>
                <a:lnTo>
                  <a:pt x="5974" y="10724"/>
                </a:lnTo>
                <a:lnTo>
                  <a:pt x="6011" y="10692"/>
                </a:lnTo>
                <a:lnTo>
                  <a:pt x="6049" y="10659"/>
                </a:lnTo>
                <a:lnTo>
                  <a:pt x="6088" y="10628"/>
                </a:lnTo>
                <a:lnTo>
                  <a:pt x="6128" y="10597"/>
                </a:lnTo>
                <a:lnTo>
                  <a:pt x="6168" y="10568"/>
                </a:lnTo>
                <a:lnTo>
                  <a:pt x="6209" y="10539"/>
                </a:lnTo>
                <a:lnTo>
                  <a:pt x="6252" y="10512"/>
                </a:lnTo>
                <a:lnTo>
                  <a:pt x="6294" y="10485"/>
                </a:lnTo>
                <a:lnTo>
                  <a:pt x="6338" y="10460"/>
                </a:lnTo>
                <a:lnTo>
                  <a:pt x="6381" y="10435"/>
                </a:lnTo>
                <a:lnTo>
                  <a:pt x="6426" y="10412"/>
                </a:lnTo>
                <a:lnTo>
                  <a:pt x="6471" y="10390"/>
                </a:lnTo>
                <a:lnTo>
                  <a:pt x="6517" y="10368"/>
                </a:lnTo>
                <a:lnTo>
                  <a:pt x="6564" y="10348"/>
                </a:lnTo>
                <a:lnTo>
                  <a:pt x="6611" y="10329"/>
                </a:lnTo>
                <a:lnTo>
                  <a:pt x="6659" y="10310"/>
                </a:lnTo>
                <a:lnTo>
                  <a:pt x="6707" y="10293"/>
                </a:lnTo>
                <a:lnTo>
                  <a:pt x="6755" y="10278"/>
                </a:lnTo>
                <a:lnTo>
                  <a:pt x="6804" y="10264"/>
                </a:lnTo>
                <a:lnTo>
                  <a:pt x="6854" y="10249"/>
                </a:lnTo>
                <a:lnTo>
                  <a:pt x="6904" y="10237"/>
                </a:lnTo>
                <a:lnTo>
                  <a:pt x="6955" y="10227"/>
                </a:lnTo>
                <a:lnTo>
                  <a:pt x="7006" y="10217"/>
                </a:lnTo>
                <a:lnTo>
                  <a:pt x="7058" y="10209"/>
                </a:lnTo>
                <a:lnTo>
                  <a:pt x="7109" y="10200"/>
                </a:lnTo>
                <a:lnTo>
                  <a:pt x="7162" y="10195"/>
                </a:lnTo>
                <a:lnTo>
                  <a:pt x="7215" y="10190"/>
                </a:lnTo>
                <a:lnTo>
                  <a:pt x="7268" y="10187"/>
                </a:lnTo>
                <a:lnTo>
                  <a:pt x="7321" y="10185"/>
                </a:lnTo>
                <a:lnTo>
                  <a:pt x="7375" y="10184"/>
                </a:lnTo>
                <a:close/>
                <a:moveTo>
                  <a:pt x="2683" y="8673"/>
                </a:moveTo>
                <a:lnTo>
                  <a:pt x="5892" y="8673"/>
                </a:lnTo>
                <a:lnTo>
                  <a:pt x="5892" y="9542"/>
                </a:lnTo>
                <a:lnTo>
                  <a:pt x="2683" y="9542"/>
                </a:lnTo>
                <a:lnTo>
                  <a:pt x="2683" y="8673"/>
                </a:lnTo>
                <a:close/>
                <a:moveTo>
                  <a:pt x="2683" y="6586"/>
                </a:moveTo>
                <a:lnTo>
                  <a:pt x="9171" y="6586"/>
                </a:lnTo>
                <a:lnTo>
                  <a:pt x="9171" y="7456"/>
                </a:lnTo>
                <a:lnTo>
                  <a:pt x="2683" y="7456"/>
                </a:lnTo>
                <a:lnTo>
                  <a:pt x="2683" y="6586"/>
                </a:lnTo>
                <a:close/>
                <a:moveTo>
                  <a:pt x="2683" y="4500"/>
                </a:moveTo>
                <a:lnTo>
                  <a:pt x="9171" y="4500"/>
                </a:lnTo>
                <a:lnTo>
                  <a:pt x="9171" y="5369"/>
                </a:lnTo>
                <a:lnTo>
                  <a:pt x="2683" y="5369"/>
                </a:lnTo>
                <a:lnTo>
                  <a:pt x="2683" y="4500"/>
                </a:lnTo>
                <a:close/>
                <a:moveTo>
                  <a:pt x="2683" y="2415"/>
                </a:moveTo>
                <a:lnTo>
                  <a:pt x="9171" y="2415"/>
                </a:lnTo>
                <a:lnTo>
                  <a:pt x="9171" y="3283"/>
                </a:lnTo>
                <a:lnTo>
                  <a:pt x="2683" y="3283"/>
                </a:lnTo>
                <a:lnTo>
                  <a:pt x="2683" y="24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 name="Заголовок 1"/>
          <p:cNvSpPr txBox="1">
            <a:spLocks/>
          </p:cNvSpPr>
          <p:nvPr/>
        </p:nvSpPr>
        <p:spPr>
          <a:xfrm>
            <a:off x="1797979" y="4091594"/>
            <a:ext cx="2624942" cy="2001232"/>
          </a:xfrm>
          <a:prstGeom prst="rect">
            <a:avLst/>
          </a:prstGeom>
          <a:solidFill>
            <a:schemeClr val="bg1"/>
          </a:solidFill>
          <a:ln w="19050" cap="flat" cmpd="sng" algn="ctr">
            <a:solidFill>
              <a:srgbClr val="E4465A"/>
            </a:solidFill>
            <a:prstDash val="solid"/>
            <a:round/>
            <a:headEnd type="none" w="med" len="med"/>
            <a:tailEnd type="none" w="med" len="med"/>
          </a:ln>
          <a:effectLst>
            <a:outerShdw blurRad="127000" dist="63500" dir="5400000" algn="t" rotWithShape="0">
              <a:prstClr val="black">
                <a:alpha val="20000"/>
              </a:prstClr>
            </a:outerShdw>
          </a:effectLst>
        </p:spPr>
        <p:txBody>
          <a:bodyPr lIns="91420" tIns="90000" rIns="91420" bIns="45711"/>
          <a:lstStyle>
            <a:defPPr>
              <a:defRPr lang="ru-RU"/>
            </a:defPPr>
            <a:lvl1pPr algn="ctr">
              <a:lnSpc>
                <a:spcPct val="93000"/>
              </a:lnSpc>
              <a:buClr>
                <a:srgbClr val="000000"/>
              </a:buClr>
              <a:buSzPct val="100000"/>
              <a:defRPr b="1">
                <a:solidFill>
                  <a:srgbClr val="FFFFFF"/>
                </a:solidFill>
              </a:defRPr>
            </a:lvl1pPr>
          </a:lstStyle>
          <a:p>
            <a:pPr algn="l">
              <a:lnSpc>
                <a:spcPct val="90000"/>
              </a:lnSpc>
              <a:defRPr/>
            </a:pPr>
            <a:r>
              <a:rPr lang="ru-RU" sz="1400" dirty="0">
                <a:solidFill>
                  <a:srgbClr val="444444"/>
                </a:solidFill>
                <a:latin typeface="Segoe UI" panose="020B0502040204020203" pitchFamily="34" charset="0"/>
                <a:ea typeface="Arial Unicode MS" pitchFamily="34" charset="-128"/>
                <a:cs typeface="Segoe UI" panose="020B0502040204020203" pitchFamily="34" charset="0"/>
              </a:rPr>
              <a:t>Требований к содержанию, форме, </a:t>
            </a:r>
            <a:r>
              <a:rPr lang="ru-RU" sz="1400" dirty="0" smtClean="0">
                <a:solidFill>
                  <a:srgbClr val="444444"/>
                </a:solidFill>
                <a:latin typeface="Segoe UI" panose="020B0502040204020203" pitchFamily="34" charset="0"/>
                <a:ea typeface="Arial Unicode MS" pitchFamily="34" charset="-128"/>
                <a:cs typeface="Segoe UI" panose="020B0502040204020203" pitchFamily="34" charset="0"/>
              </a:rPr>
              <a:t>типовых форм обоснования </a:t>
            </a:r>
            <a:r>
              <a:rPr lang="ru-RU" sz="1400" dirty="0">
                <a:solidFill>
                  <a:srgbClr val="444444"/>
                </a:solidFill>
                <a:latin typeface="Segoe UI" panose="020B0502040204020203" pitchFamily="34" charset="0"/>
                <a:ea typeface="Arial Unicode MS" pitchFamily="34" charset="-128"/>
                <a:cs typeface="Segoe UI" panose="020B0502040204020203" pitchFamily="34" charset="0"/>
              </a:rPr>
              <a:t>применения иных характеристик вне </a:t>
            </a:r>
            <a:r>
              <a:rPr lang="ru-RU" sz="1400" dirty="0" smtClean="0">
                <a:solidFill>
                  <a:srgbClr val="444444"/>
                </a:solidFill>
                <a:latin typeface="Segoe UI" panose="020B0502040204020203" pitchFamily="34" charset="0"/>
                <a:ea typeface="Arial Unicode MS" pitchFamily="34" charset="-128"/>
                <a:cs typeface="Segoe UI" panose="020B0502040204020203" pitchFamily="34" charset="0"/>
              </a:rPr>
              <a:t>стандартов, возможного перечня «уважительных причин ПИХ» в </a:t>
            </a:r>
            <a:r>
              <a:rPr lang="ru-RU" sz="1400" dirty="0">
                <a:solidFill>
                  <a:srgbClr val="444444"/>
                </a:solidFill>
                <a:latin typeface="Segoe UI" panose="020B0502040204020203" pitchFamily="34" charset="0"/>
                <a:ea typeface="Arial Unicode MS" pitchFamily="34" charset="-128"/>
                <a:cs typeface="Segoe UI" panose="020B0502040204020203" pitchFamily="34" charset="0"/>
              </a:rPr>
              <a:t>законодательной базе </a:t>
            </a:r>
            <a:br>
              <a:rPr lang="ru-RU" sz="1400" dirty="0">
                <a:solidFill>
                  <a:srgbClr val="444444"/>
                </a:solidFill>
                <a:latin typeface="Segoe UI" panose="020B0502040204020203" pitchFamily="34" charset="0"/>
                <a:ea typeface="Arial Unicode MS" pitchFamily="34" charset="-128"/>
                <a:cs typeface="Segoe UI" panose="020B0502040204020203" pitchFamily="34" charset="0"/>
              </a:rPr>
            </a:br>
            <a:r>
              <a:rPr lang="ru-RU" sz="1400" dirty="0">
                <a:solidFill>
                  <a:srgbClr val="444444"/>
                </a:solidFill>
                <a:latin typeface="Segoe UI" panose="020B0502040204020203" pitchFamily="34" charset="0"/>
                <a:ea typeface="Arial Unicode MS" pitchFamily="34" charset="-128"/>
                <a:cs typeface="Segoe UI" panose="020B0502040204020203" pitchFamily="34" charset="0"/>
              </a:rPr>
              <a:t>не предусмотрено</a:t>
            </a:r>
          </a:p>
        </p:txBody>
      </p:sp>
      <p:sp>
        <p:nvSpPr>
          <p:cNvPr id="20" name="Овал 19"/>
          <p:cNvSpPr/>
          <p:nvPr/>
        </p:nvSpPr>
        <p:spPr bwMode="auto">
          <a:xfrm>
            <a:off x="5166653" y="992795"/>
            <a:ext cx="1716088" cy="1673225"/>
          </a:xfrm>
          <a:prstGeom prst="ellipse">
            <a:avLst/>
          </a:prstGeom>
          <a:solidFill>
            <a:schemeClr val="bg1"/>
          </a:solidFill>
          <a:ln w="38100" cap="flat" cmpd="sng" algn="ctr">
            <a:solidFill>
              <a:srgbClr val="E4465A"/>
            </a:solidFill>
            <a:prstDash val="solid"/>
            <a:round/>
            <a:headEnd type="none" w="med" len="med"/>
            <a:tailEnd type="none" w="med" len="med"/>
          </a:ln>
          <a:effectLst>
            <a:outerShdw blurRad="127000" dist="63500" dir="5400000" algn="t" rotWithShape="0">
              <a:prstClr val="black">
                <a:alpha val="20000"/>
              </a:prstClr>
            </a:outerShdw>
          </a:effectLst>
          <a:extLst/>
        </p:spPr>
        <p:txBody>
          <a:bodyPr vert="vert" lIns="91420" tIns="45711" rIns="91420" bIns="45711" anchor="ctr"/>
          <a:lstStyle/>
          <a:p>
            <a:pPr algn="ctr">
              <a:lnSpc>
                <a:spcPct val="93000"/>
              </a:lnSpc>
              <a:buClr>
                <a:srgbClr val="000000"/>
              </a:buClr>
              <a:buSzPct val="100000"/>
              <a:defRPr/>
            </a:pPr>
            <a:endParaRPr lang="ru-RU" b="1" dirty="0">
              <a:solidFill>
                <a:srgbClr val="FFFFFF"/>
              </a:solidFill>
              <a:latin typeface="Arial" charset="0"/>
            </a:endParaRPr>
          </a:p>
        </p:txBody>
      </p:sp>
      <p:grpSp>
        <p:nvGrpSpPr>
          <p:cNvPr id="22" name="Группа 21"/>
          <p:cNvGrpSpPr>
            <a:grpSpLocks/>
          </p:cNvGrpSpPr>
          <p:nvPr/>
        </p:nvGrpSpPr>
        <p:grpSpPr bwMode="auto">
          <a:xfrm>
            <a:off x="5480978" y="1361095"/>
            <a:ext cx="1093788" cy="847725"/>
            <a:chOff x="1071563" y="2219326"/>
            <a:chExt cx="1093787" cy="847725"/>
          </a:xfrm>
        </p:grpSpPr>
        <p:sp>
          <p:nvSpPr>
            <p:cNvPr id="23" name="Freeform 5"/>
            <p:cNvSpPr>
              <a:spLocks noEditPoints="1"/>
            </p:cNvSpPr>
            <p:nvPr/>
          </p:nvSpPr>
          <p:spPr bwMode="auto">
            <a:xfrm>
              <a:off x="1111251" y="2682876"/>
              <a:ext cx="1054099" cy="384175"/>
            </a:xfrm>
            <a:custGeom>
              <a:avLst/>
              <a:gdLst>
                <a:gd name="T0" fmla="*/ 651 w 664"/>
                <a:gd name="T1" fmla="*/ 101 h 242"/>
                <a:gd name="T2" fmla="*/ 661 w 664"/>
                <a:gd name="T3" fmla="*/ 104 h 242"/>
                <a:gd name="T4" fmla="*/ 664 w 664"/>
                <a:gd name="T5" fmla="*/ 110 h 242"/>
                <a:gd name="T6" fmla="*/ 664 w 664"/>
                <a:gd name="T7" fmla="*/ 120 h 242"/>
                <a:gd name="T8" fmla="*/ 661 w 664"/>
                <a:gd name="T9" fmla="*/ 123 h 242"/>
                <a:gd name="T10" fmla="*/ 655 w 664"/>
                <a:gd name="T11" fmla="*/ 126 h 242"/>
                <a:gd name="T12" fmla="*/ 423 w 664"/>
                <a:gd name="T13" fmla="*/ 242 h 242"/>
                <a:gd name="T14" fmla="*/ 13 w 664"/>
                <a:gd name="T15" fmla="*/ 242 h 242"/>
                <a:gd name="T16" fmla="*/ 6 w 664"/>
                <a:gd name="T17" fmla="*/ 239 h 242"/>
                <a:gd name="T18" fmla="*/ 0 w 664"/>
                <a:gd name="T19" fmla="*/ 230 h 242"/>
                <a:gd name="T20" fmla="*/ 3 w 664"/>
                <a:gd name="T21" fmla="*/ 223 h 242"/>
                <a:gd name="T22" fmla="*/ 6 w 664"/>
                <a:gd name="T23" fmla="*/ 217 h 242"/>
                <a:gd name="T24" fmla="*/ 9 w 664"/>
                <a:gd name="T25" fmla="*/ 214 h 242"/>
                <a:gd name="T26" fmla="*/ 13 w 664"/>
                <a:gd name="T27" fmla="*/ 192 h 242"/>
                <a:gd name="T28" fmla="*/ 6 w 664"/>
                <a:gd name="T29" fmla="*/ 189 h 242"/>
                <a:gd name="T30" fmla="*/ 0 w 664"/>
                <a:gd name="T31" fmla="*/ 179 h 242"/>
                <a:gd name="T32" fmla="*/ 3 w 664"/>
                <a:gd name="T33" fmla="*/ 173 h 242"/>
                <a:gd name="T34" fmla="*/ 6 w 664"/>
                <a:gd name="T35" fmla="*/ 167 h 242"/>
                <a:gd name="T36" fmla="*/ 9 w 664"/>
                <a:gd name="T37" fmla="*/ 164 h 242"/>
                <a:gd name="T38" fmla="*/ 13 w 664"/>
                <a:gd name="T39" fmla="*/ 142 h 242"/>
                <a:gd name="T40" fmla="*/ 6 w 664"/>
                <a:gd name="T41" fmla="*/ 139 h 242"/>
                <a:gd name="T42" fmla="*/ 0 w 664"/>
                <a:gd name="T43" fmla="*/ 129 h 242"/>
                <a:gd name="T44" fmla="*/ 3 w 664"/>
                <a:gd name="T45" fmla="*/ 123 h 242"/>
                <a:gd name="T46" fmla="*/ 6 w 664"/>
                <a:gd name="T47" fmla="*/ 117 h 242"/>
                <a:gd name="T48" fmla="*/ 9 w 664"/>
                <a:gd name="T49" fmla="*/ 113 h 242"/>
                <a:gd name="T50" fmla="*/ 241 w 664"/>
                <a:gd name="T51" fmla="*/ 0 h 242"/>
                <a:gd name="T52" fmla="*/ 651 w 664"/>
                <a:gd name="T53" fmla="*/ 0 h 242"/>
                <a:gd name="T54" fmla="*/ 661 w 664"/>
                <a:gd name="T55" fmla="*/ 3 h 242"/>
                <a:gd name="T56" fmla="*/ 664 w 664"/>
                <a:gd name="T57" fmla="*/ 10 h 242"/>
                <a:gd name="T58" fmla="*/ 664 w 664"/>
                <a:gd name="T59" fmla="*/ 19 h 242"/>
                <a:gd name="T60" fmla="*/ 661 w 664"/>
                <a:gd name="T61" fmla="*/ 22 h 242"/>
                <a:gd name="T62" fmla="*/ 655 w 664"/>
                <a:gd name="T63" fmla="*/ 25 h 242"/>
                <a:gd name="T64" fmla="*/ 651 w 664"/>
                <a:gd name="T65" fmla="*/ 51 h 242"/>
                <a:gd name="T66" fmla="*/ 661 w 664"/>
                <a:gd name="T67" fmla="*/ 54 h 242"/>
                <a:gd name="T68" fmla="*/ 664 w 664"/>
                <a:gd name="T69" fmla="*/ 60 h 242"/>
                <a:gd name="T70" fmla="*/ 664 w 664"/>
                <a:gd name="T71" fmla="*/ 66 h 242"/>
                <a:gd name="T72" fmla="*/ 661 w 664"/>
                <a:gd name="T73" fmla="*/ 73 h 242"/>
                <a:gd name="T74" fmla="*/ 655 w 664"/>
                <a:gd name="T75" fmla="*/ 76 h 242"/>
                <a:gd name="T76" fmla="*/ 119 w 664"/>
                <a:gd name="T77" fmla="*/ 142 h 242"/>
                <a:gd name="T78" fmla="*/ 420 w 664"/>
                <a:gd name="T79" fmla="*/ 164 h 242"/>
                <a:gd name="T80" fmla="*/ 542 w 664"/>
                <a:gd name="T81" fmla="*/ 101 h 242"/>
                <a:gd name="T82" fmla="*/ 429 w 664"/>
                <a:gd name="T83" fmla="*/ 142 h 242"/>
                <a:gd name="T84" fmla="*/ 423 w 664"/>
                <a:gd name="T85" fmla="*/ 142 h 242"/>
                <a:gd name="T86" fmla="*/ 589 w 664"/>
                <a:gd name="T87" fmla="*/ 29 h 242"/>
                <a:gd name="T88" fmla="*/ 420 w 664"/>
                <a:gd name="T89" fmla="*/ 113 h 242"/>
                <a:gd name="T90" fmla="*/ 551 w 664"/>
                <a:gd name="T91" fmla="*/ 129 h 242"/>
                <a:gd name="T92" fmla="*/ 426 w 664"/>
                <a:gd name="T93" fmla="*/ 192 h 242"/>
                <a:gd name="T94" fmla="*/ 119 w 664"/>
                <a:gd name="T95" fmla="*/ 192 h 242"/>
                <a:gd name="T96" fmla="*/ 589 w 664"/>
                <a:gd name="T97" fmla="*/ 129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64" h="242">
                  <a:moveTo>
                    <a:pt x="611" y="101"/>
                  </a:moveTo>
                  <a:lnTo>
                    <a:pt x="648" y="101"/>
                  </a:lnTo>
                  <a:lnTo>
                    <a:pt x="651" y="101"/>
                  </a:lnTo>
                  <a:lnTo>
                    <a:pt x="655" y="101"/>
                  </a:lnTo>
                  <a:lnTo>
                    <a:pt x="658" y="101"/>
                  </a:lnTo>
                  <a:lnTo>
                    <a:pt x="661" y="104"/>
                  </a:lnTo>
                  <a:lnTo>
                    <a:pt x="661" y="107"/>
                  </a:lnTo>
                  <a:lnTo>
                    <a:pt x="664" y="107"/>
                  </a:lnTo>
                  <a:lnTo>
                    <a:pt x="664" y="110"/>
                  </a:lnTo>
                  <a:lnTo>
                    <a:pt x="664" y="113"/>
                  </a:lnTo>
                  <a:lnTo>
                    <a:pt x="664" y="117"/>
                  </a:lnTo>
                  <a:lnTo>
                    <a:pt x="664" y="120"/>
                  </a:lnTo>
                  <a:lnTo>
                    <a:pt x="661" y="120"/>
                  </a:lnTo>
                  <a:lnTo>
                    <a:pt x="661" y="123"/>
                  </a:lnTo>
                  <a:lnTo>
                    <a:pt x="661" y="123"/>
                  </a:lnTo>
                  <a:lnTo>
                    <a:pt x="658" y="126"/>
                  </a:lnTo>
                  <a:lnTo>
                    <a:pt x="658" y="126"/>
                  </a:lnTo>
                  <a:lnTo>
                    <a:pt x="655" y="126"/>
                  </a:lnTo>
                  <a:lnTo>
                    <a:pt x="429" y="242"/>
                  </a:lnTo>
                  <a:lnTo>
                    <a:pt x="426" y="242"/>
                  </a:lnTo>
                  <a:lnTo>
                    <a:pt x="423" y="242"/>
                  </a:lnTo>
                  <a:lnTo>
                    <a:pt x="423" y="242"/>
                  </a:lnTo>
                  <a:lnTo>
                    <a:pt x="16" y="242"/>
                  </a:lnTo>
                  <a:lnTo>
                    <a:pt x="13" y="242"/>
                  </a:lnTo>
                  <a:lnTo>
                    <a:pt x="9" y="242"/>
                  </a:lnTo>
                  <a:lnTo>
                    <a:pt x="9" y="239"/>
                  </a:lnTo>
                  <a:lnTo>
                    <a:pt x="6" y="239"/>
                  </a:lnTo>
                  <a:lnTo>
                    <a:pt x="3" y="236"/>
                  </a:lnTo>
                  <a:lnTo>
                    <a:pt x="3" y="233"/>
                  </a:lnTo>
                  <a:lnTo>
                    <a:pt x="0" y="230"/>
                  </a:lnTo>
                  <a:lnTo>
                    <a:pt x="0" y="227"/>
                  </a:lnTo>
                  <a:lnTo>
                    <a:pt x="0" y="227"/>
                  </a:lnTo>
                  <a:lnTo>
                    <a:pt x="3" y="223"/>
                  </a:lnTo>
                  <a:lnTo>
                    <a:pt x="3" y="220"/>
                  </a:lnTo>
                  <a:lnTo>
                    <a:pt x="3" y="220"/>
                  </a:lnTo>
                  <a:lnTo>
                    <a:pt x="6" y="217"/>
                  </a:lnTo>
                  <a:lnTo>
                    <a:pt x="6" y="217"/>
                  </a:lnTo>
                  <a:lnTo>
                    <a:pt x="9" y="214"/>
                  </a:lnTo>
                  <a:lnTo>
                    <a:pt x="9" y="214"/>
                  </a:lnTo>
                  <a:lnTo>
                    <a:pt x="53" y="192"/>
                  </a:lnTo>
                  <a:lnTo>
                    <a:pt x="16" y="192"/>
                  </a:lnTo>
                  <a:lnTo>
                    <a:pt x="13" y="192"/>
                  </a:lnTo>
                  <a:lnTo>
                    <a:pt x="9" y="192"/>
                  </a:lnTo>
                  <a:lnTo>
                    <a:pt x="9" y="189"/>
                  </a:lnTo>
                  <a:lnTo>
                    <a:pt x="6" y="189"/>
                  </a:lnTo>
                  <a:lnTo>
                    <a:pt x="3" y="186"/>
                  </a:lnTo>
                  <a:lnTo>
                    <a:pt x="3" y="183"/>
                  </a:lnTo>
                  <a:lnTo>
                    <a:pt x="0" y="179"/>
                  </a:lnTo>
                  <a:lnTo>
                    <a:pt x="0" y="176"/>
                  </a:lnTo>
                  <a:lnTo>
                    <a:pt x="0" y="176"/>
                  </a:lnTo>
                  <a:lnTo>
                    <a:pt x="3" y="173"/>
                  </a:lnTo>
                  <a:lnTo>
                    <a:pt x="3" y="170"/>
                  </a:lnTo>
                  <a:lnTo>
                    <a:pt x="3" y="170"/>
                  </a:lnTo>
                  <a:lnTo>
                    <a:pt x="6" y="167"/>
                  </a:lnTo>
                  <a:lnTo>
                    <a:pt x="6" y="167"/>
                  </a:lnTo>
                  <a:lnTo>
                    <a:pt x="9" y="164"/>
                  </a:lnTo>
                  <a:lnTo>
                    <a:pt x="9" y="164"/>
                  </a:lnTo>
                  <a:lnTo>
                    <a:pt x="53" y="142"/>
                  </a:lnTo>
                  <a:lnTo>
                    <a:pt x="16" y="142"/>
                  </a:lnTo>
                  <a:lnTo>
                    <a:pt x="13" y="142"/>
                  </a:lnTo>
                  <a:lnTo>
                    <a:pt x="9" y="142"/>
                  </a:lnTo>
                  <a:lnTo>
                    <a:pt x="9" y="139"/>
                  </a:lnTo>
                  <a:lnTo>
                    <a:pt x="6" y="139"/>
                  </a:lnTo>
                  <a:lnTo>
                    <a:pt x="3" y="135"/>
                  </a:lnTo>
                  <a:lnTo>
                    <a:pt x="3" y="132"/>
                  </a:lnTo>
                  <a:lnTo>
                    <a:pt x="0" y="129"/>
                  </a:lnTo>
                  <a:lnTo>
                    <a:pt x="0" y="126"/>
                  </a:lnTo>
                  <a:lnTo>
                    <a:pt x="0" y="126"/>
                  </a:lnTo>
                  <a:lnTo>
                    <a:pt x="3" y="123"/>
                  </a:lnTo>
                  <a:lnTo>
                    <a:pt x="3" y="120"/>
                  </a:lnTo>
                  <a:lnTo>
                    <a:pt x="3" y="120"/>
                  </a:lnTo>
                  <a:lnTo>
                    <a:pt x="6" y="117"/>
                  </a:lnTo>
                  <a:lnTo>
                    <a:pt x="6" y="117"/>
                  </a:lnTo>
                  <a:lnTo>
                    <a:pt x="9" y="113"/>
                  </a:lnTo>
                  <a:lnTo>
                    <a:pt x="9" y="113"/>
                  </a:lnTo>
                  <a:lnTo>
                    <a:pt x="238" y="0"/>
                  </a:lnTo>
                  <a:lnTo>
                    <a:pt x="241" y="0"/>
                  </a:lnTo>
                  <a:lnTo>
                    <a:pt x="241" y="0"/>
                  </a:lnTo>
                  <a:lnTo>
                    <a:pt x="241" y="0"/>
                  </a:lnTo>
                  <a:lnTo>
                    <a:pt x="648" y="0"/>
                  </a:lnTo>
                  <a:lnTo>
                    <a:pt x="651" y="0"/>
                  </a:lnTo>
                  <a:lnTo>
                    <a:pt x="655" y="0"/>
                  </a:lnTo>
                  <a:lnTo>
                    <a:pt x="658" y="0"/>
                  </a:lnTo>
                  <a:lnTo>
                    <a:pt x="661" y="3"/>
                  </a:lnTo>
                  <a:lnTo>
                    <a:pt x="661" y="7"/>
                  </a:lnTo>
                  <a:lnTo>
                    <a:pt x="664" y="7"/>
                  </a:lnTo>
                  <a:lnTo>
                    <a:pt x="664" y="10"/>
                  </a:lnTo>
                  <a:lnTo>
                    <a:pt x="664" y="13"/>
                  </a:lnTo>
                  <a:lnTo>
                    <a:pt x="664" y="16"/>
                  </a:lnTo>
                  <a:lnTo>
                    <a:pt x="664" y="19"/>
                  </a:lnTo>
                  <a:lnTo>
                    <a:pt x="661" y="19"/>
                  </a:lnTo>
                  <a:lnTo>
                    <a:pt x="661" y="22"/>
                  </a:lnTo>
                  <a:lnTo>
                    <a:pt x="661" y="22"/>
                  </a:lnTo>
                  <a:lnTo>
                    <a:pt x="658" y="25"/>
                  </a:lnTo>
                  <a:lnTo>
                    <a:pt x="658" y="25"/>
                  </a:lnTo>
                  <a:lnTo>
                    <a:pt x="655" y="25"/>
                  </a:lnTo>
                  <a:lnTo>
                    <a:pt x="611" y="51"/>
                  </a:lnTo>
                  <a:lnTo>
                    <a:pt x="648" y="51"/>
                  </a:lnTo>
                  <a:lnTo>
                    <a:pt x="651" y="51"/>
                  </a:lnTo>
                  <a:lnTo>
                    <a:pt x="655" y="51"/>
                  </a:lnTo>
                  <a:lnTo>
                    <a:pt x="658" y="51"/>
                  </a:lnTo>
                  <a:lnTo>
                    <a:pt x="661" y="54"/>
                  </a:lnTo>
                  <a:lnTo>
                    <a:pt x="661" y="57"/>
                  </a:lnTo>
                  <a:lnTo>
                    <a:pt x="664" y="57"/>
                  </a:lnTo>
                  <a:lnTo>
                    <a:pt x="664" y="60"/>
                  </a:lnTo>
                  <a:lnTo>
                    <a:pt x="664" y="63"/>
                  </a:lnTo>
                  <a:lnTo>
                    <a:pt x="664" y="66"/>
                  </a:lnTo>
                  <a:lnTo>
                    <a:pt x="664" y="66"/>
                  </a:lnTo>
                  <a:lnTo>
                    <a:pt x="661" y="69"/>
                  </a:lnTo>
                  <a:lnTo>
                    <a:pt x="661" y="73"/>
                  </a:lnTo>
                  <a:lnTo>
                    <a:pt x="661" y="73"/>
                  </a:lnTo>
                  <a:lnTo>
                    <a:pt x="658" y="76"/>
                  </a:lnTo>
                  <a:lnTo>
                    <a:pt x="658" y="76"/>
                  </a:lnTo>
                  <a:lnTo>
                    <a:pt x="655" y="76"/>
                  </a:lnTo>
                  <a:lnTo>
                    <a:pt x="611" y="101"/>
                  </a:lnTo>
                  <a:lnTo>
                    <a:pt x="611" y="101"/>
                  </a:lnTo>
                  <a:close/>
                  <a:moveTo>
                    <a:pt x="119" y="142"/>
                  </a:moveTo>
                  <a:lnTo>
                    <a:pt x="75" y="164"/>
                  </a:lnTo>
                  <a:lnTo>
                    <a:pt x="116" y="164"/>
                  </a:lnTo>
                  <a:lnTo>
                    <a:pt x="420" y="164"/>
                  </a:lnTo>
                  <a:lnTo>
                    <a:pt x="542" y="101"/>
                  </a:lnTo>
                  <a:lnTo>
                    <a:pt x="542" y="101"/>
                  </a:lnTo>
                  <a:lnTo>
                    <a:pt x="542" y="101"/>
                  </a:lnTo>
                  <a:lnTo>
                    <a:pt x="589" y="79"/>
                  </a:lnTo>
                  <a:lnTo>
                    <a:pt x="551" y="79"/>
                  </a:lnTo>
                  <a:lnTo>
                    <a:pt x="429" y="142"/>
                  </a:lnTo>
                  <a:lnTo>
                    <a:pt x="426" y="142"/>
                  </a:lnTo>
                  <a:lnTo>
                    <a:pt x="423" y="142"/>
                  </a:lnTo>
                  <a:lnTo>
                    <a:pt x="423" y="142"/>
                  </a:lnTo>
                  <a:lnTo>
                    <a:pt x="119" y="142"/>
                  </a:lnTo>
                  <a:lnTo>
                    <a:pt x="119" y="142"/>
                  </a:lnTo>
                  <a:close/>
                  <a:moveTo>
                    <a:pt x="589" y="29"/>
                  </a:moveTo>
                  <a:lnTo>
                    <a:pt x="247" y="29"/>
                  </a:lnTo>
                  <a:lnTo>
                    <a:pt x="75" y="113"/>
                  </a:lnTo>
                  <a:lnTo>
                    <a:pt x="420" y="113"/>
                  </a:lnTo>
                  <a:lnTo>
                    <a:pt x="589" y="29"/>
                  </a:lnTo>
                  <a:lnTo>
                    <a:pt x="589" y="29"/>
                  </a:lnTo>
                  <a:close/>
                  <a:moveTo>
                    <a:pt x="551" y="129"/>
                  </a:moveTo>
                  <a:lnTo>
                    <a:pt x="429" y="189"/>
                  </a:lnTo>
                  <a:lnTo>
                    <a:pt x="429" y="192"/>
                  </a:lnTo>
                  <a:lnTo>
                    <a:pt x="426" y="192"/>
                  </a:lnTo>
                  <a:lnTo>
                    <a:pt x="423" y="192"/>
                  </a:lnTo>
                  <a:lnTo>
                    <a:pt x="423" y="192"/>
                  </a:lnTo>
                  <a:lnTo>
                    <a:pt x="119" y="192"/>
                  </a:lnTo>
                  <a:lnTo>
                    <a:pt x="75" y="214"/>
                  </a:lnTo>
                  <a:lnTo>
                    <a:pt x="420" y="214"/>
                  </a:lnTo>
                  <a:lnTo>
                    <a:pt x="589" y="129"/>
                  </a:lnTo>
                  <a:lnTo>
                    <a:pt x="551" y="129"/>
                  </a:lnTo>
                  <a:lnTo>
                    <a:pt x="551" y="129"/>
                  </a:lnTo>
                  <a:close/>
                </a:path>
              </a:pathLst>
            </a:custGeom>
            <a:solidFill>
              <a:srgbClr val="EF919C"/>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24" name="Freeform 6"/>
            <p:cNvSpPr>
              <a:spLocks noEditPoints="1"/>
            </p:cNvSpPr>
            <p:nvPr/>
          </p:nvSpPr>
          <p:spPr bwMode="auto">
            <a:xfrm>
              <a:off x="1071563" y="2219326"/>
              <a:ext cx="895349" cy="598488"/>
            </a:xfrm>
            <a:custGeom>
              <a:avLst/>
              <a:gdLst>
                <a:gd name="T0" fmla="*/ 507 w 564"/>
                <a:gd name="T1" fmla="*/ 280 h 377"/>
                <a:gd name="T2" fmla="*/ 532 w 564"/>
                <a:gd name="T3" fmla="*/ 251 h 377"/>
                <a:gd name="T4" fmla="*/ 551 w 564"/>
                <a:gd name="T5" fmla="*/ 220 h 377"/>
                <a:gd name="T6" fmla="*/ 564 w 564"/>
                <a:gd name="T7" fmla="*/ 185 h 377"/>
                <a:gd name="T8" fmla="*/ 564 w 564"/>
                <a:gd name="T9" fmla="*/ 148 h 377"/>
                <a:gd name="T10" fmla="*/ 557 w 564"/>
                <a:gd name="T11" fmla="*/ 110 h 377"/>
                <a:gd name="T12" fmla="*/ 542 w 564"/>
                <a:gd name="T13" fmla="*/ 72 h 377"/>
                <a:gd name="T14" fmla="*/ 517 w 564"/>
                <a:gd name="T15" fmla="*/ 44 h 377"/>
                <a:gd name="T16" fmla="*/ 485 w 564"/>
                <a:gd name="T17" fmla="*/ 22 h 377"/>
                <a:gd name="T18" fmla="*/ 451 w 564"/>
                <a:gd name="T19" fmla="*/ 6 h 377"/>
                <a:gd name="T20" fmla="*/ 417 w 564"/>
                <a:gd name="T21" fmla="*/ 0 h 377"/>
                <a:gd name="T22" fmla="*/ 379 w 564"/>
                <a:gd name="T23" fmla="*/ 3 h 377"/>
                <a:gd name="T24" fmla="*/ 344 w 564"/>
                <a:gd name="T25" fmla="*/ 16 h 377"/>
                <a:gd name="T26" fmla="*/ 316 w 564"/>
                <a:gd name="T27" fmla="*/ 35 h 377"/>
                <a:gd name="T28" fmla="*/ 291 w 564"/>
                <a:gd name="T29" fmla="*/ 57 h 377"/>
                <a:gd name="T30" fmla="*/ 276 w 564"/>
                <a:gd name="T31" fmla="*/ 85 h 377"/>
                <a:gd name="T32" fmla="*/ 266 w 564"/>
                <a:gd name="T33" fmla="*/ 116 h 377"/>
                <a:gd name="T34" fmla="*/ 260 w 564"/>
                <a:gd name="T35" fmla="*/ 151 h 377"/>
                <a:gd name="T36" fmla="*/ 263 w 564"/>
                <a:gd name="T37" fmla="*/ 182 h 377"/>
                <a:gd name="T38" fmla="*/ 291 w 564"/>
                <a:gd name="T39" fmla="*/ 245 h 377"/>
                <a:gd name="T40" fmla="*/ 313 w 564"/>
                <a:gd name="T41" fmla="*/ 270 h 377"/>
                <a:gd name="T42" fmla="*/ 341 w 564"/>
                <a:gd name="T43" fmla="*/ 289 h 377"/>
                <a:gd name="T44" fmla="*/ 370 w 564"/>
                <a:gd name="T45" fmla="*/ 305 h 377"/>
                <a:gd name="T46" fmla="*/ 404 w 564"/>
                <a:gd name="T47" fmla="*/ 311 h 377"/>
                <a:gd name="T48" fmla="*/ 435 w 564"/>
                <a:gd name="T49" fmla="*/ 308 h 377"/>
                <a:gd name="T50" fmla="*/ 470 w 564"/>
                <a:gd name="T51" fmla="*/ 302 h 377"/>
                <a:gd name="T52" fmla="*/ 457 w 564"/>
                <a:gd name="T53" fmla="*/ 258 h 377"/>
                <a:gd name="T54" fmla="*/ 432 w 564"/>
                <a:gd name="T55" fmla="*/ 267 h 377"/>
                <a:gd name="T56" fmla="*/ 404 w 564"/>
                <a:gd name="T57" fmla="*/ 267 h 377"/>
                <a:gd name="T58" fmla="*/ 379 w 564"/>
                <a:gd name="T59" fmla="*/ 261 h 377"/>
                <a:gd name="T60" fmla="*/ 357 w 564"/>
                <a:gd name="T61" fmla="*/ 248 h 377"/>
                <a:gd name="T62" fmla="*/ 335 w 564"/>
                <a:gd name="T63" fmla="*/ 233 h 377"/>
                <a:gd name="T64" fmla="*/ 319 w 564"/>
                <a:gd name="T65" fmla="*/ 211 h 377"/>
                <a:gd name="T66" fmla="*/ 307 w 564"/>
                <a:gd name="T67" fmla="*/ 182 h 377"/>
                <a:gd name="T68" fmla="*/ 304 w 564"/>
                <a:gd name="T69" fmla="*/ 154 h 377"/>
                <a:gd name="T70" fmla="*/ 307 w 564"/>
                <a:gd name="T71" fmla="*/ 129 h 377"/>
                <a:gd name="T72" fmla="*/ 316 w 564"/>
                <a:gd name="T73" fmla="*/ 104 h 377"/>
                <a:gd name="T74" fmla="*/ 329 w 564"/>
                <a:gd name="T75" fmla="*/ 82 h 377"/>
                <a:gd name="T76" fmla="*/ 348 w 564"/>
                <a:gd name="T77" fmla="*/ 63 h 377"/>
                <a:gd name="T78" fmla="*/ 373 w 564"/>
                <a:gd name="T79" fmla="*/ 50 h 377"/>
                <a:gd name="T80" fmla="*/ 401 w 564"/>
                <a:gd name="T81" fmla="*/ 44 h 377"/>
                <a:gd name="T82" fmla="*/ 426 w 564"/>
                <a:gd name="T83" fmla="*/ 44 h 377"/>
                <a:gd name="T84" fmla="*/ 451 w 564"/>
                <a:gd name="T85" fmla="*/ 53 h 377"/>
                <a:gd name="T86" fmla="*/ 476 w 564"/>
                <a:gd name="T87" fmla="*/ 66 h 377"/>
                <a:gd name="T88" fmla="*/ 495 w 564"/>
                <a:gd name="T89" fmla="*/ 85 h 377"/>
                <a:gd name="T90" fmla="*/ 510 w 564"/>
                <a:gd name="T91" fmla="*/ 107 h 377"/>
                <a:gd name="T92" fmla="*/ 520 w 564"/>
                <a:gd name="T93" fmla="*/ 132 h 377"/>
                <a:gd name="T94" fmla="*/ 523 w 564"/>
                <a:gd name="T95" fmla="*/ 160 h 377"/>
                <a:gd name="T96" fmla="*/ 517 w 564"/>
                <a:gd name="T97" fmla="*/ 185 h 377"/>
                <a:gd name="T98" fmla="*/ 507 w 564"/>
                <a:gd name="T99" fmla="*/ 211 h 377"/>
                <a:gd name="T100" fmla="*/ 492 w 564"/>
                <a:gd name="T101" fmla="*/ 233 h 377"/>
                <a:gd name="T102" fmla="*/ 473 w 564"/>
                <a:gd name="T103" fmla="*/ 251 h 377"/>
                <a:gd name="T104" fmla="*/ 204 w 564"/>
                <a:gd name="T105" fmla="*/ 220 h 377"/>
                <a:gd name="T106" fmla="*/ 41 w 564"/>
                <a:gd name="T107" fmla="*/ 377 h 377"/>
                <a:gd name="T108" fmla="*/ 41 w 564"/>
                <a:gd name="T109" fmla="*/ 377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64" h="377">
                  <a:moveTo>
                    <a:pt x="482" y="295"/>
                  </a:moveTo>
                  <a:lnTo>
                    <a:pt x="489" y="292"/>
                  </a:lnTo>
                  <a:lnTo>
                    <a:pt x="495" y="286"/>
                  </a:lnTo>
                  <a:lnTo>
                    <a:pt x="501" y="283"/>
                  </a:lnTo>
                  <a:lnTo>
                    <a:pt x="507" y="280"/>
                  </a:lnTo>
                  <a:lnTo>
                    <a:pt x="514" y="273"/>
                  </a:lnTo>
                  <a:lnTo>
                    <a:pt x="520" y="267"/>
                  </a:lnTo>
                  <a:lnTo>
                    <a:pt x="523" y="264"/>
                  </a:lnTo>
                  <a:lnTo>
                    <a:pt x="529" y="258"/>
                  </a:lnTo>
                  <a:lnTo>
                    <a:pt x="532" y="251"/>
                  </a:lnTo>
                  <a:lnTo>
                    <a:pt x="539" y="245"/>
                  </a:lnTo>
                  <a:lnTo>
                    <a:pt x="542" y="239"/>
                  </a:lnTo>
                  <a:lnTo>
                    <a:pt x="545" y="233"/>
                  </a:lnTo>
                  <a:lnTo>
                    <a:pt x="548" y="226"/>
                  </a:lnTo>
                  <a:lnTo>
                    <a:pt x="551" y="220"/>
                  </a:lnTo>
                  <a:lnTo>
                    <a:pt x="554" y="214"/>
                  </a:lnTo>
                  <a:lnTo>
                    <a:pt x="557" y="207"/>
                  </a:lnTo>
                  <a:lnTo>
                    <a:pt x="561" y="198"/>
                  </a:lnTo>
                  <a:lnTo>
                    <a:pt x="561" y="192"/>
                  </a:lnTo>
                  <a:lnTo>
                    <a:pt x="564" y="185"/>
                  </a:lnTo>
                  <a:lnTo>
                    <a:pt x="564" y="176"/>
                  </a:lnTo>
                  <a:lnTo>
                    <a:pt x="564" y="170"/>
                  </a:lnTo>
                  <a:lnTo>
                    <a:pt x="564" y="163"/>
                  </a:lnTo>
                  <a:lnTo>
                    <a:pt x="564" y="154"/>
                  </a:lnTo>
                  <a:lnTo>
                    <a:pt x="564" y="148"/>
                  </a:lnTo>
                  <a:lnTo>
                    <a:pt x="564" y="138"/>
                  </a:lnTo>
                  <a:lnTo>
                    <a:pt x="564" y="132"/>
                  </a:lnTo>
                  <a:lnTo>
                    <a:pt x="561" y="126"/>
                  </a:lnTo>
                  <a:lnTo>
                    <a:pt x="561" y="116"/>
                  </a:lnTo>
                  <a:lnTo>
                    <a:pt x="557" y="110"/>
                  </a:lnTo>
                  <a:lnTo>
                    <a:pt x="554" y="104"/>
                  </a:lnTo>
                  <a:lnTo>
                    <a:pt x="551" y="94"/>
                  </a:lnTo>
                  <a:lnTo>
                    <a:pt x="548" y="88"/>
                  </a:lnTo>
                  <a:lnTo>
                    <a:pt x="545" y="82"/>
                  </a:lnTo>
                  <a:lnTo>
                    <a:pt x="542" y="72"/>
                  </a:lnTo>
                  <a:lnTo>
                    <a:pt x="536" y="66"/>
                  </a:lnTo>
                  <a:lnTo>
                    <a:pt x="532" y="60"/>
                  </a:lnTo>
                  <a:lnTo>
                    <a:pt x="526" y="57"/>
                  </a:lnTo>
                  <a:lnTo>
                    <a:pt x="520" y="50"/>
                  </a:lnTo>
                  <a:lnTo>
                    <a:pt x="517" y="44"/>
                  </a:lnTo>
                  <a:lnTo>
                    <a:pt x="510" y="38"/>
                  </a:lnTo>
                  <a:lnTo>
                    <a:pt x="504" y="35"/>
                  </a:lnTo>
                  <a:lnTo>
                    <a:pt x="498" y="28"/>
                  </a:lnTo>
                  <a:lnTo>
                    <a:pt x="492" y="25"/>
                  </a:lnTo>
                  <a:lnTo>
                    <a:pt x="485" y="22"/>
                  </a:lnTo>
                  <a:lnTo>
                    <a:pt x="479" y="16"/>
                  </a:lnTo>
                  <a:lnTo>
                    <a:pt x="473" y="13"/>
                  </a:lnTo>
                  <a:lnTo>
                    <a:pt x="467" y="13"/>
                  </a:lnTo>
                  <a:lnTo>
                    <a:pt x="460" y="9"/>
                  </a:lnTo>
                  <a:lnTo>
                    <a:pt x="451" y="6"/>
                  </a:lnTo>
                  <a:lnTo>
                    <a:pt x="445" y="3"/>
                  </a:lnTo>
                  <a:lnTo>
                    <a:pt x="438" y="3"/>
                  </a:lnTo>
                  <a:lnTo>
                    <a:pt x="432" y="3"/>
                  </a:lnTo>
                  <a:lnTo>
                    <a:pt x="423" y="0"/>
                  </a:lnTo>
                  <a:lnTo>
                    <a:pt x="417" y="0"/>
                  </a:lnTo>
                  <a:lnTo>
                    <a:pt x="410" y="0"/>
                  </a:lnTo>
                  <a:lnTo>
                    <a:pt x="401" y="0"/>
                  </a:lnTo>
                  <a:lnTo>
                    <a:pt x="395" y="0"/>
                  </a:lnTo>
                  <a:lnTo>
                    <a:pt x="385" y="3"/>
                  </a:lnTo>
                  <a:lnTo>
                    <a:pt x="379" y="3"/>
                  </a:lnTo>
                  <a:lnTo>
                    <a:pt x="373" y="6"/>
                  </a:lnTo>
                  <a:lnTo>
                    <a:pt x="366" y="6"/>
                  </a:lnTo>
                  <a:lnTo>
                    <a:pt x="357" y="9"/>
                  </a:lnTo>
                  <a:lnTo>
                    <a:pt x="351" y="13"/>
                  </a:lnTo>
                  <a:lnTo>
                    <a:pt x="344" y="16"/>
                  </a:lnTo>
                  <a:lnTo>
                    <a:pt x="338" y="19"/>
                  </a:lnTo>
                  <a:lnTo>
                    <a:pt x="332" y="22"/>
                  </a:lnTo>
                  <a:lnTo>
                    <a:pt x="326" y="25"/>
                  </a:lnTo>
                  <a:lnTo>
                    <a:pt x="319" y="28"/>
                  </a:lnTo>
                  <a:lnTo>
                    <a:pt x="316" y="35"/>
                  </a:lnTo>
                  <a:lnTo>
                    <a:pt x="310" y="38"/>
                  </a:lnTo>
                  <a:lnTo>
                    <a:pt x="304" y="44"/>
                  </a:lnTo>
                  <a:lnTo>
                    <a:pt x="301" y="47"/>
                  </a:lnTo>
                  <a:lnTo>
                    <a:pt x="298" y="53"/>
                  </a:lnTo>
                  <a:lnTo>
                    <a:pt x="291" y="57"/>
                  </a:lnTo>
                  <a:lnTo>
                    <a:pt x="288" y="63"/>
                  </a:lnTo>
                  <a:lnTo>
                    <a:pt x="285" y="69"/>
                  </a:lnTo>
                  <a:lnTo>
                    <a:pt x="282" y="75"/>
                  </a:lnTo>
                  <a:lnTo>
                    <a:pt x="279" y="79"/>
                  </a:lnTo>
                  <a:lnTo>
                    <a:pt x="276" y="85"/>
                  </a:lnTo>
                  <a:lnTo>
                    <a:pt x="272" y="91"/>
                  </a:lnTo>
                  <a:lnTo>
                    <a:pt x="269" y="97"/>
                  </a:lnTo>
                  <a:lnTo>
                    <a:pt x="269" y="104"/>
                  </a:lnTo>
                  <a:lnTo>
                    <a:pt x="266" y="110"/>
                  </a:lnTo>
                  <a:lnTo>
                    <a:pt x="266" y="116"/>
                  </a:lnTo>
                  <a:lnTo>
                    <a:pt x="263" y="123"/>
                  </a:lnTo>
                  <a:lnTo>
                    <a:pt x="263" y="129"/>
                  </a:lnTo>
                  <a:lnTo>
                    <a:pt x="263" y="135"/>
                  </a:lnTo>
                  <a:lnTo>
                    <a:pt x="263" y="145"/>
                  </a:lnTo>
                  <a:lnTo>
                    <a:pt x="260" y="151"/>
                  </a:lnTo>
                  <a:lnTo>
                    <a:pt x="260" y="157"/>
                  </a:lnTo>
                  <a:lnTo>
                    <a:pt x="263" y="163"/>
                  </a:lnTo>
                  <a:lnTo>
                    <a:pt x="263" y="170"/>
                  </a:lnTo>
                  <a:lnTo>
                    <a:pt x="263" y="176"/>
                  </a:lnTo>
                  <a:lnTo>
                    <a:pt x="263" y="182"/>
                  </a:lnTo>
                  <a:lnTo>
                    <a:pt x="266" y="189"/>
                  </a:lnTo>
                  <a:lnTo>
                    <a:pt x="266" y="195"/>
                  </a:lnTo>
                  <a:lnTo>
                    <a:pt x="213" y="214"/>
                  </a:lnTo>
                  <a:lnTo>
                    <a:pt x="244" y="277"/>
                  </a:lnTo>
                  <a:lnTo>
                    <a:pt x="291" y="245"/>
                  </a:lnTo>
                  <a:lnTo>
                    <a:pt x="294" y="251"/>
                  </a:lnTo>
                  <a:lnTo>
                    <a:pt x="301" y="255"/>
                  </a:lnTo>
                  <a:lnTo>
                    <a:pt x="304" y="261"/>
                  </a:lnTo>
                  <a:lnTo>
                    <a:pt x="307" y="267"/>
                  </a:lnTo>
                  <a:lnTo>
                    <a:pt x="313" y="270"/>
                  </a:lnTo>
                  <a:lnTo>
                    <a:pt x="319" y="273"/>
                  </a:lnTo>
                  <a:lnTo>
                    <a:pt x="323" y="280"/>
                  </a:lnTo>
                  <a:lnTo>
                    <a:pt x="329" y="283"/>
                  </a:lnTo>
                  <a:lnTo>
                    <a:pt x="335" y="286"/>
                  </a:lnTo>
                  <a:lnTo>
                    <a:pt x="341" y="289"/>
                  </a:lnTo>
                  <a:lnTo>
                    <a:pt x="348" y="292"/>
                  </a:lnTo>
                  <a:lnTo>
                    <a:pt x="354" y="295"/>
                  </a:lnTo>
                  <a:lnTo>
                    <a:pt x="357" y="299"/>
                  </a:lnTo>
                  <a:lnTo>
                    <a:pt x="366" y="302"/>
                  </a:lnTo>
                  <a:lnTo>
                    <a:pt x="370" y="305"/>
                  </a:lnTo>
                  <a:lnTo>
                    <a:pt x="376" y="305"/>
                  </a:lnTo>
                  <a:lnTo>
                    <a:pt x="385" y="308"/>
                  </a:lnTo>
                  <a:lnTo>
                    <a:pt x="391" y="308"/>
                  </a:lnTo>
                  <a:lnTo>
                    <a:pt x="398" y="308"/>
                  </a:lnTo>
                  <a:lnTo>
                    <a:pt x="404" y="311"/>
                  </a:lnTo>
                  <a:lnTo>
                    <a:pt x="410" y="311"/>
                  </a:lnTo>
                  <a:lnTo>
                    <a:pt x="417" y="311"/>
                  </a:lnTo>
                  <a:lnTo>
                    <a:pt x="423" y="311"/>
                  </a:lnTo>
                  <a:lnTo>
                    <a:pt x="429" y="311"/>
                  </a:lnTo>
                  <a:lnTo>
                    <a:pt x="435" y="308"/>
                  </a:lnTo>
                  <a:lnTo>
                    <a:pt x="445" y="308"/>
                  </a:lnTo>
                  <a:lnTo>
                    <a:pt x="451" y="308"/>
                  </a:lnTo>
                  <a:lnTo>
                    <a:pt x="457" y="305"/>
                  </a:lnTo>
                  <a:lnTo>
                    <a:pt x="463" y="302"/>
                  </a:lnTo>
                  <a:lnTo>
                    <a:pt x="470" y="302"/>
                  </a:lnTo>
                  <a:lnTo>
                    <a:pt x="476" y="299"/>
                  </a:lnTo>
                  <a:lnTo>
                    <a:pt x="482" y="295"/>
                  </a:lnTo>
                  <a:lnTo>
                    <a:pt x="482" y="295"/>
                  </a:lnTo>
                  <a:close/>
                  <a:moveTo>
                    <a:pt x="463" y="255"/>
                  </a:moveTo>
                  <a:lnTo>
                    <a:pt x="457" y="258"/>
                  </a:lnTo>
                  <a:lnTo>
                    <a:pt x="451" y="261"/>
                  </a:lnTo>
                  <a:lnTo>
                    <a:pt x="448" y="261"/>
                  </a:lnTo>
                  <a:lnTo>
                    <a:pt x="442" y="264"/>
                  </a:lnTo>
                  <a:lnTo>
                    <a:pt x="435" y="264"/>
                  </a:lnTo>
                  <a:lnTo>
                    <a:pt x="432" y="267"/>
                  </a:lnTo>
                  <a:lnTo>
                    <a:pt x="426" y="267"/>
                  </a:lnTo>
                  <a:lnTo>
                    <a:pt x="420" y="267"/>
                  </a:lnTo>
                  <a:lnTo>
                    <a:pt x="417" y="267"/>
                  </a:lnTo>
                  <a:lnTo>
                    <a:pt x="410" y="267"/>
                  </a:lnTo>
                  <a:lnTo>
                    <a:pt x="404" y="267"/>
                  </a:lnTo>
                  <a:lnTo>
                    <a:pt x="401" y="267"/>
                  </a:lnTo>
                  <a:lnTo>
                    <a:pt x="395" y="264"/>
                  </a:lnTo>
                  <a:lnTo>
                    <a:pt x="388" y="264"/>
                  </a:lnTo>
                  <a:lnTo>
                    <a:pt x="385" y="264"/>
                  </a:lnTo>
                  <a:lnTo>
                    <a:pt x="379" y="261"/>
                  </a:lnTo>
                  <a:lnTo>
                    <a:pt x="376" y="258"/>
                  </a:lnTo>
                  <a:lnTo>
                    <a:pt x="370" y="258"/>
                  </a:lnTo>
                  <a:lnTo>
                    <a:pt x="363" y="255"/>
                  </a:lnTo>
                  <a:lnTo>
                    <a:pt x="360" y="251"/>
                  </a:lnTo>
                  <a:lnTo>
                    <a:pt x="357" y="248"/>
                  </a:lnTo>
                  <a:lnTo>
                    <a:pt x="351" y="245"/>
                  </a:lnTo>
                  <a:lnTo>
                    <a:pt x="348" y="242"/>
                  </a:lnTo>
                  <a:lnTo>
                    <a:pt x="344" y="239"/>
                  </a:lnTo>
                  <a:lnTo>
                    <a:pt x="338" y="236"/>
                  </a:lnTo>
                  <a:lnTo>
                    <a:pt x="335" y="233"/>
                  </a:lnTo>
                  <a:lnTo>
                    <a:pt x="332" y="226"/>
                  </a:lnTo>
                  <a:lnTo>
                    <a:pt x="329" y="223"/>
                  </a:lnTo>
                  <a:lnTo>
                    <a:pt x="326" y="220"/>
                  </a:lnTo>
                  <a:lnTo>
                    <a:pt x="323" y="214"/>
                  </a:lnTo>
                  <a:lnTo>
                    <a:pt x="319" y="211"/>
                  </a:lnTo>
                  <a:lnTo>
                    <a:pt x="316" y="204"/>
                  </a:lnTo>
                  <a:lnTo>
                    <a:pt x="313" y="198"/>
                  </a:lnTo>
                  <a:lnTo>
                    <a:pt x="310" y="195"/>
                  </a:lnTo>
                  <a:lnTo>
                    <a:pt x="310" y="189"/>
                  </a:lnTo>
                  <a:lnTo>
                    <a:pt x="307" y="182"/>
                  </a:lnTo>
                  <a:lnTo>
                    <a:pt x="307" y="176"/>
                  </a:lnTo>
                  <a:lnTo>
                    <a:pt x="304" y="173"/>
                  </a:lnTo>
                  <a:lnTo>
                    <a:pt x="304" y="167"/>
                  </a:lnTo>
                  <a:lnTo>
                    <a:pt x="304" y="160"/>
                  </a:lnTo>
                  <a:lnTo>
                    <a:pt x="304" y="154"/>
                  </a:lnTo>
                  <a:lnTo>
                    <a:pt x="304" y="151"/>
                  </a:lnTo>
                  <a:lnTo>
                    <a:pt x="304" y="145"/>
                  </a:lnTo>
                  <a:lnTo>
                    <a:pt x="304" y="138"/>
                  </a:lnTo>
                  <a:lnTo>
                    <a:pt x="304" y="135"/>
                  </a:lnTo>
                  <a:lnTo>
                    <a:pt x="307" y="129"/>
                  </a:lnTo>
                  <a:lnTo>
                    <a:pt x="307" y="123"/>
                  </a:lnTo>
                  <a:lnTo>
                    <a:pt x="310" y="119"/>
                  </a:lnTo>
                  <a:lnTo>
                    <a:pt x="310" y="113"/>
                  </a:lnTo>
                  <a:lnTo>
                    <a:pt x="313" y="110"/>
                  </a:lnTo>
                  <a:lnTo>
                    <a:pt x="316" y="104"/>
                  </a:lnTo>
                  <a:lnTo>
                    <a:pt x="316" y="101"/>
                  </a:lnTo>
                  <a:lnTo>
                    <a:pt x="319" y="94"/>
                  </a:lnTo>
                  <a:lnTo>
                    <a:pt x="323" y="91"/>
                  </a:lnTo>
                  <a:lnTo>
                    <a:pt x="326" y="85"/>
                  </a:lnTo>
                  <a:lnTo>
                    <a:pt x="329" y="82"/>
                  </a:lnTo>
                  <a:lnTo>
                    <a:pt x="332" y="79"/>
                  </a:lnTo>
                  <a:lnTo>
                    <a:pt x="335" y="75"/>
                  </a:lnTo>
                  <a:lnTo>
                    <a:pt x="341" y="69"/>
                  </a:lnTo>
                  <a:lnTo>
                    <a:pt x="344" y="66"/>
                  </a:lnTo>
                  <a:lnTo>
                    <a:pt x="348" y="63"/>
                  </a:lnTo>
                  <a:lnTo>
                    <a:pt x="354" y="60"/>
                  </a:lnTo>
                  <a:lnTo>
                    <a:pt x="357" y="57"/>
                  </a:lnTo>
                  <a:lnTo>
                    <a:pt x="363" y="57"/>
                  </a:lnTo>
                  <a:lnTo>
                    <a:pt x="370" y="53"/>
                  </a:lnTo>
                  <a:lnTo>
                    <a:pt x="373" y="50"/>
                  </a:lnTo>
                  <a:lnTo>
                    <a:pt x="379" y="47"/>
                  </a:lnTo>
                  <a:lnTo>
                    <a:pt x="385" y="47"/>
                  </a:lnTo>
                  <a:lnTo>
                    <a:pt x="388" y="47"/>
                  </a:lnTo>
                  <a:lnTo>
                    <a:pt x="395" y="44"/>
                  </a:lnTo>
                  <a:lnTo>
                    <a:pt x="401" y="44"/>
                  </a:lnTo>
                  <a:lnTo>
                    <a:pt x="404" y="44"/>
                  </a:lnTo>
                  <a:lnTo>
                    <a:pt x="410" y="44"/>
                  </a:lnTo>
                  <a:lnTo>
                    <a:pt x="417" y="44"/>
                  </a:lnTo>
                  <a:lnTo>
                    <a:pt x="420" y="44"/>
                  </a:lnTo>
                  <a:lnTo>
                    <a:pt x="426" y="44"/>
                  </a:lnTo>
                  <a:lnTo>
                    <a:pt x="432" y="47"/>
                  </a:lnTo>
                  <a:lnTo>
                    <a:pt x="435" y="47"/>
                  </a:lnTo>
                  <a:lnTo>
                    <a:pt x="442" y="47"/>
                  </a:lnTo>
                  <a:lnTo>
                    <a:pt x="445" y="50"/>
                  </a:lnTo>
                  <a:lnTo>
                    <a:pt x="451" y="53"/>
                  </a:lnTo>
                  <a:lnTo>
                    <a:pt x="457" y="53"/>
                  </a:lnTo>
                  <a:lnTo>
                    <a:pt x="460" y="57"/>
                  </a:lnTo>
                  <a:lnTo>
                    <a:pt x="467" y="60"/>
                  </a:lnTo>
                  <a:lnTo>
                    <a:pt x="470" y="63"/>
                  </a:lnTo>
                  <a:lnTo>
                    <a:pt x="476" y="66"/>
                  </a:lnTo>
                  <a:lnTo>
                    <a:pt x="479" y="69"/>
                  </a:lnTo>
                  <a:lnTo>
                    <a:pt x="482" y="72"/>
                  </a:lnTo>
                  <a:lnTo>
                    <a:pt x="485" y="75"/>
                  </a:lnTo>
                  <a:lnTo>
                    <a:pt x="492" y="79"/>
                  </a:lnTo>
                  <a:lnTo>
                    <a:pt x="495" y="85"/>
                  </a:lnTo>
                  <a:lnTo>
                    <a:pt x="498" y="88"/>
                  </a:lnTo>
                  <a:lnTo>
                    <a:pt x="501" y="91"/>
                  </a:lnTo>
                  <a:lnTo>
                    <a:pt x="504" y="97"/>
                  </a:lnTo>
                  <a:lnTo>
                    <a:pt x="507" y="101"/>
                  </a:lnTo>
                  <a:lnTo>
                    <a:pt x="510" y="107"/>
                  </a:lnTo>
                  <a:lnTo>
                    <a:pt x="514" y="113"/>
                  </a:lnTo>
                  <a:lnTo>
                    <a:pt x="514" y="116"/>
                  </a:lnTo>
                  <a:lnTo>
                    <a:pt x="517" y="123"/>
                  </a:lnTo>
                  <a:lnTo>
                    <a:pt x="517" y="129"/>
                  </a:lnTo>
                  <a:lnTo>
                    <a:pt x="520" y="132"/>
                  </a:lnTo>
                  <a:lnTo>
                    <a:pt x="520" y="138"/>
                  </a:lnTo>
                  <a:lnTo>
                    <a:pt x="520" y="145"/>
                  </a:lnTo>
                  <a:lnTo>
                    <a:pt x="523" y="151"/>
                  </a:lnTo>
                  <a:lnTo>
                    <a:pt x="523" y="154"/>
                  </a:lnTo>
                  <a:lnTo>
                    <a:pt x="523" y="160"/>
                  </a:lnTo>
                  <a:lnTo>
                    <a:pt x="523" y="167"/>
                  </a:lnTo>
                  <a:lnTo>
                    <a:pt x="520" y="170"/>
                  </a:lnTo>
                  <a:lnTo>
                    <a:pt x="520" y="176"/>
                  </a:lnTo>
                  <a:lnTo>
                    <a:pt x="520" y="182"/>
                  </a:lnTo>
                  <a:lnTo>
                    <a:pt x="517" y="185"/>
                  </a:lnTo>
                  <a:lnTo>
                    <a:pt x="517" y="192"/>
                  </a:lnTo>
                  <a:lnTo>
                    <a:pt x="514" y="198"/>
                  </a:lnTo>
                  <a:lnTo>
                    <a:pt x="514" y="201"/>
                  </a:lnTo>
                  <a:lnTo>
                    <a:pt x="510" y="207"/>
                  </a:lnTo>
                  <a:lnTo>
                    <a:pt x="507" y="211"/>
                  </a:lnTo>
                  <a:lnTo>
                    <a:pt x="504" y="217"/>
                  </a:lnTo>
                  <a:lnTo>
                    <a:pt x="504" y="220"/>
                  </a:lnTo>
                  <a:lnTo>
                    <a:pt x="501" y="226"/>
                  </a:lnTo>
                  <a:lnTo>
                    <a:pt x="495" y="229"/>
                  </a:lnTo>
                  <a:lnTo>
                    <a:pt x="492" y="233"/>
                  </a:lnTo>
                  <a:lnTo>
                    <a:pt x="489" y="236"/>
                  </a:lnTo>
                  <a:lnTo>
                    <a:pt x="485" y="239"/>
                  </a:lnTo>
                  <a:lnTo>
                    <a:pt x="482" y="245"/>
                  </a:lnTo>
                  <a:lnTo>
                    <a:pt x="476" y="248"/>
                  </a:lnTo>
                  <a:lnTo>
                    <a:pt x="473" y="251"/>
                  </a:lnTo>
                  <a:lnTo>
                    <a:pt x="467" y="255"/>
                  </a:lnTo>
                  <a:lnTo>
                    <a:pt x="463" y="255"/>
                  </a:lnTo>
                  <a:lnTo>
                    <a:pt x="463" y="255"/>
                  </a:lnTo>
                  <a:close/>
                  <a:moveTo>
                    <a:pt x="235" y="283"/>
                  </a:moveTo>
                  <a:lnTo>
                    <a:pt x="204" y="220"/>
                  </a:lnTo>
                  <a:lnTo>
                    <a:pt x="19" y="311"/>
                  </a:lnTo>
                  <a:lnTo>
                    <a:pt x="50" y="374"/>
                  </a:lnTo>
                  <a:lnTo>
                    <a:pt x="235" y="283"/>
                  </a:lnTo>
                  <a:lnTo>
                    <a:pt x="235" y="283"/>
                  </a:lnTo>
                  <a:close/>
                  <a:moveTo>
                    <a:pt x="41" y="377"/>
                  </a:moveTo>
                  <a:lnTo>
                    <a:pt x="9" y="317"/>
                  </a:lnTo>
                  <a:lnTo>
                    <a:pt x="0" y="333"/>
                  </a:lnTo>
                  <a:lnTo>
                    <a:pt x="22" y="377"/>
                  </a:lnTo>
                  <a:lnTo>
                    <a:pt x="41" y="377"/>
                  </a:lnTo>
                  <a:lnTo>
                    <a:pt x="41" y="377"/>
                  </a:ln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
        <p:nvSpPr>
          <p:cNvPr id="37" name="Заголовок 1"/>
          <p:cNvSpPr txBox="1">
            <a:spLocks/>
          </p:cNvSpPr>
          <p:nvPr/>
        </p:nvSpPr>
        <p:spPr>
          <a:xfrm>
            <a:off x="7581240" y="4091594"/>
            <a:ext cx="2624941" cy="2001232"/>
          </a:xfrm>
          <a:prstGeom prst="rect">
            <a:avLst/>
          </a:prstGeom>
          <a:solidFill>
            <a:schemeClr val="bg1"/>
          </a:solidFill>
          <a:ln w="19050" cap="flat" cmpd="sng" algn="ctr">
            <a:solidFill>
              <a:srgbClr val="E4465A"/>
            </a:solidFill>
            <a:prstDash val="solid"/>
            <a:round/>
            <a:headEnd type="none" w="med" len="med"/>
            <a:tailEnd type="none" w="med" len="med"/>
          </a:ln>
          <a:effectLst>
            <a:outerShdw blurRad="127000" dist="63500" dir="5400000" algn="t" rotWithShape="0">
              <a:prstClr val="black">
                <a:alpha val="20000"/>
              </a:prstClr>
            </a:outerShdw>
          </a:effectLst>
        </p:spPr>
        <p:txBody>
          <a:bodyPr lIns="91420" tIns="90000" rIns="91420" bIns="45711"/>
          <a:lstStyle>
            <a:defPPr>
              <a:defRPr lang="ru-RU"/>
            </a:defPPr>
            <a:lvl1pPr algn="ctr">
              <a:lnSpc>
                <a:spcPct val="93000"/>
              </a:lnSpc>
              <a:buClr>
                <a:srgbClr val="000000"/>
              </a:buClr>
              <a:buSzPct val="100000"/>
              <a:defRPr b="1">
                <a:solidFill>
                  <a:srgbClr val="FFFFFF"/>
                </a:solidFill>
              </a:defRPr>
            </a:lvl1pPr>
          </a:lstStyle>
          <a:p>
            <a:pPr algn="l">
              <a:lnSpc>
                <a:spcPct val="90000"/>
              </a:lnSpc>
              <a:defRPr/>
            </a:pPr>
            <a:r>
              <a:rPr lang="ru-RU" sz="1400" dirty="0">
                <a:solidFill>
                  <a:srgbClr val="444444"/>
                </a:solidFill>
                <a:latin typeface="Segoe UI" panose="020B0502040204020203" pitchFamily="34" charset="0"/>
                <a:ea typeface="Arial Unicode MS" pitchFamily="34" charset="-128"/>
                <a:cs typeface="Segoe UI" panose="020B0502040204020203" pitchFamily="34" charset="0"/>
              </a:rPr>
              <a:t>Нет пояснений, должно ли быть обоснование приложением к документации или составной частью документации</a:t>
            </a:r>
          </a:p>
        </p:txBody>
      </p:sp>
      <p:sp>
        <p:nvSpPr>
          <p:cNvPr id="54" name="Freeform 16"/>
          <p:cNvSpPr>
            <a:spLocks noEditPoints="1"/>
          </p:cNvSpPr>
          <p:nvPr/>
        </p:nvSpPr>
        <p:spPr bwMode="auto">
          <a:xfrm>
            <a:off x="2842553" y="3310544"/>
            <a:ext cx="522288" cy="560388"/>
          </a:xfrm>
          <a:custGeom>
            <a:avLst/>
            <a:gdLst>
              <a:gd name="T0" fmla="*/ 87 w 158"/>
              <a:gd name="T1" fmla="*/ 135 h 170"/>
              <a:gd name="T2" fmla="*/ 148 w 158"/>
              <a:gd name="T3" fmla="*/ 125 h 170"/>
              <a:gd name="T4" fmla="*/ 114 w 158"/>
              <a:gd name="T5" fmla="*/ 157 h 170"/>
              <a:gd name="T6" fmla="*/ 96 w 158"/>
              <a:gd name="T7" fmla="*/ 137 h 170"/>
              <a:gd name="T8" fmla="*/ 139 w 158"/>
              <a:gd name="T9" fmla="*/ 116 h 170"/>
              <a:gd name="T10" fmla="*/ 128 w 158"/>
              <a:gd name="T11" fmla="*/ 1 h 170"/>
              <a:gd name="T12" fmla="*/ 128 w 158"/>
              <a:gd name="T13" fmla="*/ 1 h 170"/>
              <a:gd name="T14" fmla="*/ 128 w 158"/>
              <a:gd name="T15" fmla="*/ 1 h 170"/>
              <a:gd name="T16" fmla="*/ 128 w 158"/>
              <a:gd name="T17" fmla="*/ 1 h 170"/>
              <a:gd name="T18" fmla="*/ 128 w 158"/>
              <a:gd name="T19" fmla="*/ 1 h 170"/>
              <a:gd name="T20" fmla="*/ 128 w 158"/>
              <a:gd name="T21" fmla="*/ 1 h 170"/>
              <a:gd name="T22" fmla="*/ 128 w 158"/>
              <a:gd name="T23" fmla="*/ 1 h 170"/>
              <a:gd name="T24" fmla="*/ 128 w 158"/>
              <a:gd name="T25" fmla="*/ 1 h 170"/>
              <a:gd name="T26" fmla="*/ 128 w 158"/>
              <a:gd name="T27" fmla="*/ 1 h 170"/>
              <a:gd name="T28" fmla="*/ 128 w 158"/>
              <a:gd name="T29" fmla="*/ 1 h 170"/>
              <a:gd name="T30" fmla="*/ 128 w 158"/>
              <a:gd name="T31" fmla="*/ 0 h 170"/>
              <a:gd name="T32" fmla="*/ 128 w 158"/>
              <a:gd name="T33" fmla="*/ 0 h 170"/>
              <a:gd name="T34" fmla="*/ 128 w 158"/>
              <a:gd name="T35" fmla="*/ 0 h 170"/>
              <a:gd name="T36" fmla="*/ 128 w 158"/>
              <a:gd name="T37" fmla="*/ 0 h 170"/>
              <a:gd name="T38" fmla="*/ 128 w 158"/>
              <a:gd name="T39" fmla="*/ 0 h 170"/>
              <a:gd name="T40" fmla="*/ 128 w 158"/>
              <a:gd name="T41" fmla="*/ 0 h 170"/>
              <a:gd name="T42" fmla="*/ 128 w 158"/>
              <a:gd name="T43" fmla="*/ 0 h 170"/>
              <a:gd name="T44" fmla="*/ 128 w 158"/>
              <a:gd name="T45" fmla="*/ 0 h 170"/>
              <a:gd name="T46" fmla="*/ 128 w 158"/>
              <a:gd name="T47" fmla="*/ 0 h 170"/>
              <a:gd name="T48" fmla="*/ 128 w 158"/>
              <a:gd name="T49" fmla="*/ 0 h 170"/>
              <a:gd name="T50" fmla="*/ 128 w 158"/>
              <a:gd name="T51" fmla="*/ 0 h 170"/>
              <a:gd name="T52" fmla="*/ 127 w 158"/>
              <a:gd name="T53" fmla="*/ 0 h 170"/>
              <a:gd name="T54" fmla="*/ 121 w 158"/>
              <a:gd name="T55" fmla="*/ 0 h 170"/>
              <a:gd name="T56" fmla="*/ 0 w 158"/>
              <a:gd name="T57" fmla="*/ 42 h 170"/>
              <a:gd name="T58" fmla="*/ 0 w 158"/>
              <a:gd name="T59" fmla="*/ 46 h 170"/>
              <a:gd name="T60" fmla="*/ 0 w 158"/>
              <a:gd name="T61" fmla="*/ 160 h 170"/>
              <a:gd name="T62" fmla="*/ 0 w 158"/>
              <a:gd name="T63" fmla="*/ 160 h 170"/>
              <a:gd name="T64" fmla="*/ 0 w 158"/>
              <a:gd name="T65" fmla="*/ 160 h 170"/>
              <a:gd name="T66" fmla="*/ 0 w 158"/>
              <a:gd name="T67" fmla="*/ 160 h 170"/>
              <a:gd name="T68" fmla="*/ 0 w 158"/>
              <a:gd name="T69" fmla="*/ 161 h 170"/>
              <a:gd name="T70" fmla="*/ 0 w 158"/>
              <a:gd name="T71" fmla="*/ 161 h 170"/>
              <a:gd name="T72" fmla="*/ 0 w 158"/>
              <a:gd name="T73" fmla="*/ 161 h 170"/>
              <a:gd name="T74" fmla="*/ 0 w 158"/>
              <a:gd name="T75" fmla="*/ 161 h 170"/>
              <a:gd name="T76" fmla="*/ 0 w 158"/>
              <a:gd name="T77" fmla="*/ 161 h 170"/>
              <a:gd name="T78" fmla="*/ 0 w 158"/>
              <a:gd name="T79" fmla="*/ 161 h 170"/>
              <a:gd name="T80" fmla="*/ 0 w 158"/>
              <a:gd name="T81" fmla="*/ 161 h 170"/>
              <a:gd name="T82" fmla="*/ 0 w 158"/>
              <a:gd name="T83" fmla="*/ 161 h 170"/>
              <a:gd name="T84" fmla="*/ 0 w 158"/>
              <a:gd name="T85" fmla="*/ 161 h 170"/>
              <a:gd name="T86" fmla="*/ 0 w 158"/>
              <a:gd name="T87" fmla="*/ 161 h 170"/>
              <a:gd name="T88" fmla="*/ 0 w 158"/>
              <a:gd name="T89" fmla="*/ 161 h 170"/>
              <a:gd name="T90" fmla="*/ 1 w 158"/>
              <a:gd name="T91" fmla="*/ 161 h 170"/>
              <a:gd name="T92" fmla="*/ 1 w 158"/>
              <a:gd name="T93" fmla="*/ 161 h 170"/>
              <a:gd name="T94" fmla="*/ 1 w 158"/>
              <a:gd name="T95" fmla="*/ 161 h 170"/>
              <a:gd name="T96" fmla="*/ 1 w 158"/>
              <a:gd name="T97" fmla="*/ 161 h 170"/>
              <a:gd name="T98" fmla="*/ 1 w 158"/>
              <a:gd name="T99" fmla="*/ 161 h 170"/>
              <a:gd name="T100" fmla="*/ 1 w 158"/>
              <a:gd name="T101" fmla="*/ 161 h 170"/>
              <a:gd name="T102" fmla="*/ 7 w 158"/>
              <a:gd name="T103" fmla="*/ 161 h 170"/>
              <a:gd name="T104" fmla="*/ 8 w 158"/>
              <a:gd name="T105" fmla="*/ 47 h 170"/>
              <a:gd name="T106" fmla="*/ 46 w 158"/>
              <a:gd name="T107" fmla="*/ 40 h 170"/>
              <a:gd name="T108" fmla="*/ 122 w 158"/>
              <a:gd name="T109" fmla="*/ 91 h 170"/>
              <a:gd name="T110" fmla="*/ 79 w 158"/>
              <a:gd name="T111" fmla="*/ 133 h 170"/>
              <a:gd name="T112" fmla="*/ 23 w 158"/>
              <a:gd name="T113" fmla="*/ 123 h 170"/>
              <a:gd name="T114" fmla="*/ 23 w 158"/>
              <a:gd name="T115" fmla="*/ 110 h 170"/>
              <a:gd name="T116" fmla="*/ 23 w 158"/>
              <a:gd name="T117" fmla="*/ 77 h 170"/>
              <a:gd name="T118" fmla="*/ 104 w 158"/>
              <a:gd name="T119" fmla="*/ 87 h 170"/>
              <a:gd name="T120" fmla="*/ 23 w 158"/>
              <a:gd name="T121" fmla="*/ 77 h 170"/>
              <a:gd name="T122" fmla="*/ 38 w 158"/>
              <a:gd name="T123" fmla="*/ 3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8" h="170">
                <a:moveTo>
                  <a:pt x="122" y="99"/>
                </a:moveTo>
                <a:cubicBezTo>
                  <a:pt x="142" y="99"/>
                  <a:pt x="158" y="115"/>
                  <a:pt x="158" y="135"/>
                </a:cubicBezTo>
                <a:cubicBezTo>
                  <a:pt x="158" y="154"/>
                  <a:pt x="142" y="170"/>
                  <a:pt x="122" y="170"/>
                </a:cubicBezTo>
                <a:cubicBezTo>
                  <a:pt x="103" y="170"/>
                  <a:pt x="87" y="154"/>
                  <a:pt x="87" y="135"/>
                </a:cubicBezTo>
                <a:cubicBezTo>
                  <a:pt x="87" y="115"/>
                  <a:pt x="103" y="99"/>
                  <a:pt x="122" y="99"/>
                </a:cubicBezTo>
                <a:close/>
                <a:moveTo>
                  <a:pt x="141" y="116"/>
                </a:moveTo>
                <a:cubicBezTo>
                  <a:pt x="148" y="123"/>
                  <a:pt x="148" y="123"/>
                  <a:pt x="148" y="123"/>
                </a:cubicBezTo>
                <a:cubicBezTo>
                  <a:pt x="149" y="124"/>
                  <a:pt x="149" y="125"/>
                  <a:pt x="148" y="125"/>
                </a:cubicBezTo>
                <a:cubicBezTo>
                  <a:pt x="123" y="151"/>
                  <a:pt x="123" y="151"/>
                  <a:pt x="123" y="151"/>
                </a:cubicBezTo>
                <a:cubicBezTo>
                  <a:pt x="116" y="157"/>
                  <a:pt x="116" y="157"/>
                  <a:pt x="116" y="157"/>
                </a:cubicBezTo>
                <a:cubicBezTo>
                  <a:pt x="116" y="157"/>
                  <a:pt x="116" y="157"/>
                  <a:pt x="116" y="157"/>
                </a:cubicBezTo>
                <a:cubicBezTo>
                  <a:pt x="115" y="158"/>
                  <a:pt x="114" y="158"/>
                  <a:pt x="114" y="157"/>
                </a:cubicBezTo>
                <a:cubicBezTo>
                  <a:pt x="114" y="157"/>
                  <a:pt x="114" y="157"/>
                  <a:pt x="114" y="157"/>
                </a:cubicBezTo>
                <a:cubicBezTo>
                  <a:pt x="107" y="151"/>
                  <a:pt x="107" y="151"/>
                  <a:pt x="107" y="151"/>
                </a:cubicBezTo>
                <a:cubicBezTo>
                  <a:pt x="96" y="139"/>
                  <a:pt x="96" y="139"/>
                  <a:pt x="96" y="139"/>
                </a:cubicBezTo>
                <a:cubicBezTo>
                  <a:pt x="95" y="139"/>
                  <a:pt x="95" y="138"/>
                  <a:pt x="96" y="137"/>
                </a:cubicBezTo>
                <a:cubicBezTo>
                  <a:pt x="102" y="131"/>
                  <a:pt x="102" y="131"/>
                  <a:pt x="102" y="131"/>
                </a:cubicBezTo>
                <a:cubicBezTo>
                  <a:pt x="103" y="130"/>
                  <a:pt x="104" y="130"/>
                  <a:pt x="104" y="131"/>
                </a:cubicBezTo>
                <a:cubicBezTo>
                  <a:pt x="115" y="141"/>
                  <a:pt x="115" y="141"/>
                  <a:pt x="115" y="141"/>
                </a:cubicBezTo>
                <a:cubicBezTo>
                  <a:pt x="139" y="116"/>
                  <a:pt x="139" y="116"/>
                  <a:pt x="139" y="116"/>
                </a:cubicBezTo>
                <a:cubicBezTo>
                  <a:pt x="140" y="116"/>
                  <a:pt x="141" y="116"/>
                  <a:pt x="141" y="116"/>
                </a:cubicBezTo>
                <a:close/>
                <a:moveTo>
                  <a:pt x="128" y="91"/>
                </a:moveTo>
                <a:cubicBezTo>
                  <a:pt x="128" y="7"/>
                  <a:pt x="128" y="7"/>
                  <a:pt x="128" y="7"/>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1"/>
                  <a:pt x="128" y="1"/>
                  <a:pt x="128" y="1"/>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8" y="0"/>
                  <a:pt x="128" y="0"/>
                  <a:pt x="128"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7" y="0"/>
                  <a:pt x="127" y="0"/>
                  <a:pt x="127" y="0"/>
                </a:cubicBezTo>
                <a:cubicBezTo>
                  <a:pt x="121" y="0"/>
                  <a:pt x="121" y="0"/>
                  <a:pt x="121" y="0"/>
                </a:cubicBezTo>
                <a:cubicBezTo>
                  <a:pt x="45" y="0"/>
                  <a:pt x="45" y="0"/>
                  <a:pt x="45" y="0"/>
                </a:cubicBezTo>
                <a:cubicBezTo>
                  <a:pt x="42" y="0"/>
                  <a:pt x="42" y="0"/>
                  <a:pt x="42" y="0"/>
                </a:cubicBezTo>
                <a:cubicBezTo>
                  <a:pt x="42" y="0"/>
                  <a:pt x="41" y="0"/>
                  <a:pt x="41" y="1"/>
                </a:cubicBezTo>
                <a:cubicBezTo>
                  <a:pt x="0" y="42"/>
                  <a:pt x="0" y="42"/>
                  <a:pt x="0" y="42"/>
                </a:cubicBezTo>
                <a:cubicBezTo>
                  <a:pt x="0" y="42"/>
                  <a:pt x="0" y="42"/>
                  <a:pt x="0" y="42"/>
                </a:cubicBezTo>
                <a:cubicBezTo>
                  <a:pt x="0" y="43"/>
                  <a:pt x="0" y="43"/>
                  <a:pt x="0" y="43"/>
                </a:cubicBezTo>
                <a:cubicBezTo>
                  <a:pt x="0" y="43"/>
                  <a:pt x="0" y="43"/>
                  <a:pt x="0" y="43"/>
                </a:cubicBezTo>
                <a:cubicBezTo>
                  <a:pt x="0" y="46"/>
                  <a:pt x="0" y="46"/>
                  <a:pt x="0" y="46"/>
                </a:cubicBezTo>
                <a:cubicBezTo>
                  <a:pt x="0" y="154"/>
                  <a:pt x="0" y="154"/>
                  <a:pt x="0" y="154"/>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0"/>
                  <a:pt x="0" y="160"/>
                  <a:pt x="0" y="160"/>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0" y="161"/>
                  <a:pt x="0" y="161"/>
                  <a:pt x="0"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1" y="161"/>
                  <a:pt x="1" y="161"/>
                  <a:pt x="1" y="161"/>
                </a:cubicBezTo>
                <a:cubicBezTo>
                  <a:pt x="7" y="161"/>
                  <a:pt x="7" y="161"/>
                  <a:pt x="7" y="161"/>
                </a:cubicBezTo>
                <a:cubicBezTo>
                  <a:pt x="87" y="161"/>
                  <a:pt x="87" y="161"/>
                  <a:pt x="87" y="161"/>
                </a:cubicBezTo>
                <a:cubicBezTo>
                  <a:pt x="86" y="159"/>
                  <a:pt x="84" y="156"/>
                  <a:pt x="82" y="153"/>
                </a:cubicBezTo>
                <a:cubicBezTo>
                  <a:pt x="8" y="153"/>
                  <a:pt x="8" y="153"/>
                  <a:pt x="8" y="153"/>
                </a:cubicBezTo>
                <a:cubicBezTo>
                  <a:pt x="8" y="47"/>
                  <a:pt x="8" y="47"/>
                  <a:pt x="8" y="47"/>
                </a:cubicBezTo>
                <a:cubicBezTo>
                  <a:pt x="39" y="47"/>
                  <a:pt x="39" y="47"/>
                  <a:pt x="39" y="47"/>
                </a:cubicBezTo>
                <a:cubicBezTo>
                  <a:pt x="45" y="47"/>
                  <a:pt x="45" y="47"/>
                  <a:pt x="45" y="47"/>
                </a:cubicBezTo>
                <a:cubicBezTo>
                  <a:pt x="46" y="47"/>
                  <a:pt x="46" y="47"/>
                  <a:pt x="46" y="46"/>
                </a:cubicBezTo>
                <a:cubicBezTo>
                  <a:pt x="46" y="40"/>
                  <a:pt x="46" y="40"/>
                  <a:pt x="46" y="40"/>
                </a:cubicBezTo>
                <a:cubicBezTo>
                  <a:pt x="46" y="8"/>
                  <a:pt x="46" y="8"/>
                  <a:pt x="46" y="8"/>
                </a:cubicBezTo>
                <a:cubicBezTo>
                  <a:pt x="120" y="8"/>
                  <a:pt x="120" y="8"/>
                  <a:pt x="120" y="8"/>
                </a:cubicBezTo>
                <a:cubicBezTo>
                  <a:pt x="120" y="91"/>
                  <a:pt x="120" y="91"/>
                  <a:pt x="120" y="91"/>
                </a:cubicBezTo>
                <a:cubicBezTo>
                  <a:pt x="121" y="91"/>
                  <a:pt x="122" y="91"/>
                  <a:pt x="122" y="91"/>
                </a:cubicBezTo>
                <a:cubicBezTo>
                  <a:pt x="124" y="91"/>
                  <a:pt x="126" y="91"/>
                  <a:pt x="128" y="91"/>
                </a:cubicBezTo>
                <a:close/>
                <a:moveTo>
                  <a:pt x="23" y="123"/>
                </a:moveTo>
                <a:cubicBezTo>
                  <a:pt x="80" y="123"/>
                  <a:pt x="80" y="123"/>
                  <a:pt x="80" y="123"/>
                </a:cubicBezTo>
                <a:cubicBezTo>
                  <a:pt x="79" y="126"/>
                  <a:pt x="79" y="130"/>
                  <a:pt x="79" y="133"/>
                </a:cubicBezTo>
                <a:cubicBezTo>
                  <a:pt x="23" y="133"/>
                  <a:pt x="23" y="133"/>
                  <a:pt x="23" y="133"/>
                </a:cubicBezTo>
                <a:cubicBezTo>
                  <a:pt x="23" y="133"/>
                  <a:pt x="22" y="132"/>
                  <a:pt x="22" y="132"/>
                </a:cubicBezTo>
                <a:cubicBezTo>
                  <a:pt x="22" y="124"/>
                  <a:pt x="22" y="124"/>
                  <a:pt x="22" y="124"/>
                </a:cubicBezTo>
                <a:cubicBezTo>
                  <a:pt x="22" y="123"/>
                  <a:pt x="23" y="123"/>
                  <a:pt x="23" y="123"/>
                </a:cubicBezTo>
                <a:close/>
                <a:moveTo>
                  <a:pt x="23" y="99"/>
                </a:moveTo>
                <a:cubicBezTo>
                  <a:pt x="96" y="99"/>
                  <a:pt x="96" y="99"/>
                  <a:pt x="96" y="99"/>
                </a:cubicBezTo>
                <a:cubicBezTo>
                  <a:pt x="92" y="102"/>
                  <a:pt x="89" y="106"/>
                  <a:pt x="86" y="110"/>
                </a:cubicBezTo>
                <a:cubicBezTo>
                  <a:pt x="23" y="110"/>
                  <a:pt x="23" y="110"/>
                  <a:pt x="23" y="110"/>
                </a:cubicBezTo>
                <a:cubicBezTo>
                  <a:pt x="23" y="110"/>
                  <a:pt x="22" y="109"/>
                  <a:pt x="22" y="108"/>
                </a:cubicBezTo>
                <a:cubicBezTo>
                  <a:pt x="22" y="101"/>
                  <a:pt x="22" y="101"/>
                  <a:pt x="22" y="101"/>
                </a:cubicBezTo>
                <a:cubicBezTo>
                  <a:pt x="22" y="100"/>
                  <a:pt x="23" y="99"/>
                  <a:pt x="23" y="99"/>
                </a:cubicBezTo>
                <a:close/>
                <a:moveTo>
                  <a:pt x="23" y="77"/>
                </a:moveTo>
                <a:cubicBezTo>
                  <a:pt x="104" y="77"/>
                  <a:pt x="104" y="77"/>
                  <a:pt x="104" y="77"/>
                </a:cubicBezTo>
                <a:cubicBezTo>
                  <a:pt x="105" y="77"/>
                  <a:pt x="105" y="78"/>
                  <a:pt x="105" y="78"/>
                </a:cubicBezTo>
                <a:cubicBezTo>
                  <a:pt x="105" y="86"/>
                  <a:pt x="105" y="86"/>
                  <a:pt x="105" y="86"/>
                </a:cubicBezTo>
                <a:cubicBezTo>
                  <a:pt x="105" y="87"/>
                  <a:pt x="105" y="87"/>
                  <a:pt x="104" y="87"/>
                </a:cubicBezTo>
                <a:cubicBezTo>
                  <a:pt x="23" y="87"/>
                  <a:pt x="23" y="87"/>
                  <a:pt x="23" y="87"/>
                </a:cubicBezTo>
                <a:cubicBezTo>
                  <a:pt x="23" y="87"/>
                  <a:pt x="22" y="87"/>
                  <a:pt x="22" y="86"/>
                </a:cubicBezTo>
                <a:cubicBezTo>
                  <a:pt x="22" y="78"/>
                  <a:pt x="22" y="78"/>
                  <a:pt x="22" y="78"/>
                </a:cubicBezTo>
                <a:cubicBezTo>
                  <a:pt x="22" y="78"/>
                  <a:pt x="23" y="77"/>
                  <a:pt x="23" y="77"/>
                </a:cubicBezTo>
                <a:close/>
                <a:moveTo>
                  <a:pt x="38" y="39"/>
                </a:moveTo>
                <a:cubicBezTo>
                  <a:pt x="15" y="39"/>
                  <a:pt x="15" y="39"/>
                  <a:pt x="15" y="39"/>
                </a:cubicBezTo>
                <a:cubicBezTo>
                  <a:pt x="38" y="16"/>
                  <a:pt x="38" y="16"/>
                  <a:pt x="38" y="16"/>
                </a:cubicBezTo>
                <a:cubicBezTo>
                  <a:pt x="38" y="39"/>
                  <a:pt x="38" y="39"/>
                  <a:pt x="38" y="39"/>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26" name="Группа 25"/>
          <p:cNvGrpSpPr>
            <a:grpSpLocks/>
          </p:cNvGrpSpPr>
          <p:nvPr/>
        </p:nvGrpSpPr>
        <p:grpSpPr bwMode="auto">
          <a:xfrm>
            <a:off x="8581367" y="3310544"/>
            <a:ext cx="612775" cy="560388"/>
            <a:chOff x="4268788" y="3829050"/>
            <a:chExt cx="612775" cy="560388"/>
          </a:xfrm>
        </p:grpSpPr>
        <p:sp>
          <p:nvSpPr>
            <p:cNvPr id="27" name="Freeform 9"/>
            <p:cNvSpPr>
              <a:spLocks/>
            </p:cNvSpPr>
            <p:nvPr/>
          </p:nvSpPr>
          <p:spPr bwMode="auto">
            <a:xfrm>
              <a:off x="4384675" y="3890963"/>
              <a:ext cx="230188" cy="33337"/>
            </a:xfrm>
            <a:custGeom>
              <a:avLst/>
              <a:gdLst>
                <a:gd name="T0" fmla="*/ 65 w 70"/>
                <a:gd name="T1" fmla="*/ 0 h 10"/>
                <a:gd name="T2" fmla="*/ 5 w 70"/>
                <a:gd name="T3" fmla="*/ 0 h 10"/>
                <a:gd name="T4" fmla="*/ 0 w 70"/>
                <a:gd name="T5" fmla="*/ 5 h 10"/>
                <a:gd name="T6" fmla="*/ 0 w 70"/>
                <a:gd name="T7" fmla="*/ 5 h 10"/>
                <a:gd name="T8" fmla="*/ 5 w 70"/>
                <a:gd name="T9" fmla="*/ 10 h 10"/>
                <a:gd name="T10" fmla="*/ 65 w 70"/>
                <a:gd name="T11" fmla="*/ 10 h 10"/>
                <a:gd name="T12" fmla="*/ 70 w 70"/>
                <a:gd name="T13" fmla="*/ 5 h 10"/>
                <a:gd name="T14" fmla="*/ 70 w 70"/>
                <a:gd name="T15" fmla="*/ 5 h 10"/>
                <a:gd name="T16" fmla="*/ 65 w 70"/>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
                  <a:moveTo>
                    <a:pt x="65" y="0"/>
                  </a:moveTo>
                  <a:cubicBezTo>
                    <a:pt x="5" y="0"/>
                    <a:pt x="5" y="0"/>
                    <a:pt x="5" y="0"/>
                  </a:cubicBezTo>
                  <a:cubicBezTo>
                    <a:pt x="2" y="0"/>
                    <a:pt x="0" y="2"/>
                    <a:pt x="0" y="5"/>
                  </a:cubicBezTo>
                  <a:cubicBezTo>
                    <a:pt x="0" y="5"/>
                    <a:pt x="0" y="5"/>
                    <a:pt x="0" y="5"/>
                  </a:cubicBezTo>
                  <a:cubicBezTo>
                    <a:pt x="0" y="8"/>
                    <a:pt x="2" y="10"/>
                    <a:pt x="5" y="10"/>
                  </a:cubicBezTo>
                  <a:cubicBezTo>
                    <a:pt x="65" y="10"/>
                    <a:pt x="65" y="10"/>
                    <a:pt x="65" y="10"/>
                  </a:cubicBezTo>
                  <a:cubicBezTo>
                    <a:pt x="68" y="10"/>
                    <a:pt x="70" y="8"/>
                    <a:pt x="70" y="5"/>
                  </a:cubicBezTo>
                  <a:cubicBezTo>
                    <a:pt x="70" y="5"/>
                    <a:pt x="70" y="5"/>
                    <a:pt x="70" y="5"/>
                  </a:cubicBezTo>
                  <a:cubicBezTo>
                    <a:pt x="70" y="2"/>
                    <a:pt x="68" y="0"/>
                    <a:pt x="65" y="0"/>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8" name="Freeform 10"/>
            <p:cNvSpPr>
              <a:spLocks/>
            </p:cNvSpPr>
            <p:nvPr/>
          </p:nvSpPr>
          <p:spPr bwMode="auto">
            <a:xfrm>
              <a:off x="4384675" y="3960813"/>
              <a:ext cx="230188" cy="33337"/>
            </a:xfrm>
            <a:custGeom>
              <a:avLst/>
              <a:gdLst>
                <a:gd name="T0" fmla="*/ 65 w 70"/>
                <a:gd name="T1" fmla="*/ 0 h 10"/>
                <a:gd name="T2" fmla="*/ 5 w 70"/>
                <a:gd name="T3" fmla="*/ 0 h 10"/>
                <a:gd name="T4" fmla="*/ 0 w 70"/>
                <a:gd name="T5" fmla="*/ 5 h 10"/>
                <a:gd name="T6" fmla="*/ 0 w 70"/>
                <a:gd name="T7" fmla="*/ 5 h 10"/>
                <a:gd name="T8" fmla="*/ 5 w 70"/>
                <a:gd name="T9" fmla="*/ 10 h 10"/>
                <a:gd name="T10" fmla="*/ 65 w 70"/>
                <a:gd name="T11" fmla="*/ 10 h 10"/>
                <a:gd name="T12" fmla="*/ 70 w 70"/>
                <a:gd name="T13" fmla="*/ 5 h 10"/>
                <a:gd name="T14" fmla="*/ 70 w 70"/>
                <a:gd name="T15" fmla="*/ 5 h 10"/>
                <a:gd name="T16" fmla="*/ 65 w 70"/>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
                  <a:moveTo>
                    <a:pt x="65" y="0"/>
                  </a:moveTo>
                  <a:cubicBezTo>
                    <a:pt x="5" y="0"/>
                    <a:pt x="5" y="0"/>
                    <a:pt x="5" y="0"/>
                  </a:cubicBezTo>
                  <a:cubicBezTo>
                    <a:pt x="2" y="0"/>
                    <a:pt x="0" y="2"/>
                    <a:pt x="0" y="5"/>
                  </a:cubicBezTo>
                  <a:cubicBezTo>
                    <a:pt x="0" y="5"/>
                    <a:pt x="0" y="5"/>
                    <a:pt x="0" y="5"/>
                  </a:cubicBezTo>
                  <a:cubicBezTo>
                    <a:pt x="0" y="8"/>
                    <a:pt x="2" y="10"/>
                    <a:pt x="5" y="10"/>
                  </a:cubicBezTo>
                  <a:cubicBezTo>
                    <a:pt x="65" y="10"/>
                    <a:pt x="65" y="10"/>
                    <a:pt x="65" y="10"/>
                  </a:cubicBezTo>
                  <a:cubicBezTo>
                    <a:pt x="68" y="10"/>
                    <a:pt x="70" y="8"/>
                    <a:pt x="70" y="5"/>
                  </a:cubicBezTo>
                  <a:cubicBezTo>
                    <a:pt x="70" y="5"/>
                    <a:pt x="70" y="5"/>
                    <a:pt x="70" y="5"/>
                  </a:cubicBezTo>
                  <a:cubicBezTo>
                    <a:pt x="70" y="2"/>
                    <a:pt x="68" y="0"/>
                    <a:pt x="65" y="0"/>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9" name="Freeform 11"/>
            <p:cNvSpPr>
              <a:spLocks noEditPoints="1"/>
            </p:cNvSpPr>
            <p:nvPr/>
          </p:nvSpPr>
          <p:spPr bwMode="auto">
            <a:xfrm>
              <a:off x="4268788" y="3829050"/>
              <a:ext cx="612775" cy="560388"/>
            </a:xfrm>
            <a:custGeom>
              <a:avLst/>
              <a:gdLst>
                <a:gd name="T0" fmla="*/ 174 w 186"/>
                <a:gd name="T1" fmla="*/ 58 h 170"/>
                <a:gd name="T2" fmla="*/ 163 w 186"/>
                <a:gd name="T3" fmla="*/ 58 h 170"/>
                <a:gd name="T4" fmla="*/ 163 w 186"/>
                <a:gd name="T5" fmla="*/ 56 h 170"/>
                <a:gd name="T6" fmla="*/ 156 w 186"/>
                <a:gd name="T7" fmla="*/ 47 h 170"/>
                <a:gd name="T8" fmla="*/ 144 w 186"/>
                <a:gd name="T9" fmla="*/ 47 h 170"/>
                <a:gd name="T10" fmla="*/ 144 w 186"/>
                <a:gd name="T11" fmla="*/ 33 h 170"/>
                <a:gd name="T12" fmla="*/ 138 w 186"/>
                <a:gd name="T13" fmla="*/ 27 h 170"/>
                <a:gd name="T14" fmla="*/ 127 w 186"/>
                <a:gd name="T15" fmla="*/ 27 h 170"/>
                <a:gd name="T16" fmla="*/ 127 w 186"/>
                <a:gd name="T17" fmla="*/ 4 h 170"/>
                <a:gd name="T18" fmla="*/ 124 w 186"/>
                <a:gd name="T19" fmla="*/ 0 h 170"/>
                <a:gd name="T20" fmla="*/ 20 w 186"/>
                <a:gd name="T21" fmla="*/ 0 h 170"/>
                <a:gd name="T22" fmla="*/ 16 w 186"/>
                <a:gd name="T23" fmla="*/ 4 h 170"/>
                <a:gd name="T24" fmla="*/ 16 w 186"/>
                <a:gd name="T25" fmla="*/ 27 h 170"/>
                <a:gd name="T26" fmla="*/ 6 w 186"/>
                <a:gd name="T27" fmla="*/ 27 h 170"/>
                <a:gd name="T28" fmla="*/ 0 w 186"/>
                <a:gd name="T29" fmla="*/ 33 h 170"/>
                <a:gd name="T30" fmla="*/ 0 w 186"/>
                <a:gd name="T31" fmla="*/ 165 h 170"/>
                <a:gd name="T32" fmla="*/ 6 w 186"/>
                <a:gd name="T33" fmla="*/ 170 h 170"/>
                <a:gd name="T34" fmla="*/ 33 w 186"/>
                <a:gd name="T35" fmla="*/ 170 h 170"/>
                <a:gd name="T36" fmla="*/ 138 w 186"/>
                <a:gd name="T37" fmla="*/ 170 h 170"/>
                <a:gd name="T38" fmla="*/ 151 w 186"/>
                <a:gd name="T39" fmla="*/ 170 h 170"/>
                <a:gd name="T40" fmla="*/ 167 w 186"/>
                <a:gd name="T41" fmla="*/ 159 h 170"/>
                <a:gd name="T42" fmla="*/ 185 w 186"/>
                <a:gd name="T43" fmla="*/ 70 h 170"/>
                <a:gd name="T44" fmla="*/ 174 w 186"/>
                <a:gd name="T45" fmla="*/ 58 h 170"/>
                <a:gd name="T46" fmla="*/ 16 w 186"/>
                <a:gd name="T47" fmla="*/ 159 h 170"/>
                <a:gd name="T48" fmla="*/ 11 w 186"/>
                <a:gd name="T49" fmla="*/ 159 h 170"/>
                <a:gd name="T50" fmla="*/ 11 w 186"/>
                <a:gd name="T51" fmla="*/ 38 h 170"/>
                <a:gd name="T52" fmla="*/ 16 w 186"/>
                <a:gd name="T53" fmla="*/ 38 h 170"/>
                <a:gd name="T54" fmla="*/ 16 w 186"/>
                <a:gd name="T55" fmla="*/ 159 h 170"/>
                <a:gd name="T56" fmla="*/ 127 w 186"/>
                <a:gd name="T57" fmla="*/ 38 h 170"/>
                <a:gd name="T58" fmla="*/ 132 w 186"/>
                <a:gd name="T59" fmla="*/ 38 h 170"/>
                <a:gd name="T60" fmla="*/ 132 w 186"/>
                <a:gd name="T61" fmla="*/ 47 h 170"/>
                <a:gd name="T62" fmla="*/ 127 w 186"/>
                <a:gd name="T63" fmla="*/ 47 h 170"/>
                <a:gd name="T64" fmla="*/ 127 w 186"/>
                <a:gd name="T65" fmla="*/ 38 h 170"/>
                <a:gd name="T66" fmla="*/ 39 w 186"/>
                <a:gd name="T67" fmla="*/ 70 h 170"/>
                <a:gd name="T68" fmla="*/ 24 w 186"/>
                <a:gd name="T69" fmla="*/ 147 h 170"/>
                <a:gd name="T70" fmla="*/ 24 w 186"/>
                <a:gd name="T71" fmla="*/ 7 h 170"/>
                <a:gd name="T72" fmla="*/ 120 w 186"/>
                <a:gd name="T73" fmla="*/ 7 h 170"/>
                <a:gd name="T74" fmla="*/ 120 w 186"/>
                <a:gd name="T75" fmla="*/ 48 h 170"/>
                <a:gd name="T76" fmla="*/ 112 w 186"/>
                <a:gd name="T77" fmla="*/ 56 h 170"/>
                <a:gd name="T78" fmla="*/ 112 w 186"/>
                <a:gd name="T79" fmla="*/ 58 h 170"/>
                <a:gd name="T80" fmla="*/ 55 w 186"/>
                <a:gd name="T81" fmla="*/ 58 h 170"/>
                <a:gd name="T82" fmla="*/ 39 w 186"/>
                <a:gd name="T83" fmla="*/ 70 h 170"/>
                <a:gd name="T84" fmla="*/ 142 w 186"/>
                <a:gd name="T85" fmla="*/ 152 h 170"/>
                <a:gd name="T86" fmla="*/ 134 w 186"/>
                <a:gd name="T87" fmla="*/ 152 h 170"/>
                <a:gd name="T88" fmla="*/ 116 w 186"/>
                <a:gd name="T89" fmla="*/ 134 h 170"/>
                <a:gd name="T90" fmla="*/ 98 w 186"/>
                <a:gd name="T91" fmla="*/ 140 h 170"/>
                <a:gd name="T92" fmla="*/ 67 w 186"/>
                <a:gd name="T93" fmla="*/ 109 h 170"/>
                <a:gd name="T94" fmla="*/ 98 w 186"/>
                <a:gd name="T95" fmla="*/ 79 h 170"/>
                <a:gd name="T96" fmla="*/ 128 w 186"/>
                <a:gd name="T97" fmla="*/ 109 h 170"/>
                <a:gd name="T98" fmla="*/ 123 w 186"/>
                <a:gd name="T99" fmla="*/ 126 h 170"/>
                <a:gd name="T100" fmla="*/ 142 w 186"/>
                <a:gd name="T101" fmla="*/ 145 h 170"/>
                <a:gd name="T102" fmla="*/ 142 w 186"/>
                <a:gd name="T103" fmla="*/ 15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6" h="170">
                  <a:moveTo>
                    <a:pt x="174" y="58"/>
                  </a:moveTo>
                  <a:cubicBezTo>
                    <a:pt x="163" y="58"/>
                    <a:pt x="163" y="58"/>
                    <a:pt x="163" y="58"/>
                  </a:cubicBezTo>
                  <a:cubicBezTo>
                    <a:pt x="163" y="56"/>
                    <a:pt x="163" y="56"/>
                    <a:pt x="163" y="56"/>
                  </a:cubicBezTo>
                  <a:cubicBezTo>
                    <a:pt x="165" y="51"/>
                    <a:pt x="161" y="47"/>
                    <a:pt x="156" y="47"/>
                  </a:cubicBezTo>
                  <a:cubicBezTo>
                    <a:pt x="144" y="47"/>
                    <a:pt x="144" y="47"/>
                    <a:pt x="144" y="47"/>
                  </a:cubicBezTo>
                  <a:cubicBezTo>
                    <a:pt x="144" y="33"/>
                    <a:pt x="144" y="33"/>
                    <a:pt x="144" y="33"/>
                  </a:cubicBezTo>
                  <a:cubicBezTo>
                    <a:pt x="144" y="30"/>
                    <a:pt x="141" y="27"/>
                    <a:pt x="138" y="27"/>
                  </a:cubicBezTo>
                  <a:cubicBezTo>
                    <a:pt x="127" y="27"/>
                    <a:pt x="127" y="27"/>
                    <a:pt x="127" y="27"/>
                  </a:cubicBezTo>
                  <a:cubicBezTo>
                    <a:pt x="127" y="4"/>
                    <a:pt x="127" y="4"/>
                    <a:pt x="127" y="4"/>
                  </a:cubicBezTo>
                  <a:cubicBezTo>
                    <a:pt x="127" y="2"/>
                    <a:pt x="126" y="0"/>
                    <a:pt x="124" y="0"/>
                  </a:cubicBezTo>
                  <a:cubicBezTo>
                    <a:pt x="20" y="0"/>
                    <a:pt x="20" y="0"/>
                    <a:pt x="20" y="0"/>
                  </a:cubicBezTo>
                  <a:cubicBezTo>
                    <a:pt x="18" y="0"/>
                    <a:pt x="16" y="2"/>
                    <a:pt x="16" y="4"/>
                  </a:cubicBezTo>
                  <a:cubicBezTo>
                    <a:pt x="16" y="27"/>
                    <a:pt x="16" y="27"/>
                    <a:pt x="16" y="27"/>
                  </a:cubicBezTo>
                  <a:cubicBezTo>
                    <a:pt x="6" y="27"/>
                    <a:pt x="6" y="27"/>
                    <a:pt x="6" y="27"/>
                  </a:cubicBezTo>
                  <a:cubicBezTo>
                    <a:pt x="3" y="27"/>
                    <a:pt x="0" y="30"/>
                    <a:pt x="0" y="33"/>
                  </a:cubicBezTo>
                  <a:cubicBezTo>
                    <a:pt x="0" y="165"/>
                    <a:pt x="0" y="165"/>
                    <a:pt x="0" y="165"/>
                  </a:cubicBezTo>
                  <a:cubicBezTo>
                    <a:pt x="0" y="168"/>
                    <a:pt x="3" y="170"/>
                    <a:pt x="6" y="170"/>
                  </a:cubicBezTo>
                  <a:cubicBezTo>
                    <a:pt x="33" y="170"/>
                    <a:pt x="33" y="170"/>
                    <a:pt x="33" y="170"/>
                  </a:cubicBezTo>
                  <a:cubicBezTo>
                    <a:pt x="138" y="170"/>
                    <a:pt x="138" y="170"/>
                    <a:pt x="138" y="170"/>
                  </a:cubicBezTo>
                  <a:cubicBezTo>
                    <a:pt x="151" y="170"/>
                    <a:pt x="151" y="170"/>
                    <a:pt x="151" y="170"/>
                  </a:cubicBezTo>
                  <a:cubicBezTo>
                    <a:pt x="159" y="170"/>
                    <a:pt x="166" y="165"/>
                    <a:pt x="167" y="159"/>
                  </a:cubicBezTo>
                  <a:cubicBezTo>
                    <a:pt x="185" y="70"/>
                    <a:pt x="185" y="70"/>
                    <a:pt x="185" y="70"/>
                  </a:cubicBezTo>
                  <a:cubicBezTo>
                    <a:pt x="186" y="64"/>
                    <a:pt x="181" y="58"/>
                    <a:pt x="174" y="58"/>
                  </a:cubicBezTo>
                  <a:close/>
                  <a:moveTo>
                    <a:pt x="16" y="159"/>
                  </a:moveTo>
                  <a:cubicBezTo>
                    <a:pt x="11" y="159"/>
                    <a:pt x="11" y="159"/>
                    <a:pt x="11" y="159"/>
                  </a:cubicBezTo>
                  <a:cubicBezTo>
                    <a:pt x="11" y="38"/>
                    <a:pt x="11" y="38"/>
                    <a:pt x="11" y="38"/>
                  </a:cubicBezTo>
                  <a:cubicBezTo>
                    <a:pt x="16" y="38"/>
                    <a:pt x="16" y="38"/>
                    <a:pt x="16" y="38"/>
                  </a:cubicBezTo>
                  <a:lnTo>
                    <a:pt x="16" y="159"/>
                  </a:lnTo>
                  <a:close/>
                  <a:moveTo>
                    <a:pt x="127" y="38"/>
                  </a:moveTo>
                  <a:cubicBezTo>
                    <a:pt x="132" y="38"/>
                    <a:pt x="132" y="38"/>
                    <a:pt x="132" y="38"/>
                  </a:cubicBezTo>
                  <a:cubicBezTo>
                    <a:pt x="132" y="47"/>
                    <a:pt x="132" y="47"/>
                    <a:pt x="132" y="47"/>
                  </a:cubicBezTo>
                  <a:cubicBezTo>
                    <a:pt x="127" y="47"/>
                    <a:pt x="127" y="47"/>
                    <a:pt x="127" y="47"/>
                  </a:cubicBezTo>
                  <a:lnTo>
                    <a:pt x="127" y="38"/>
                  </a:lnTo>
                  <a:close/>
                  <a:moveTo>
                    <a:pt x="39" y="70"/>
                  </a:moveTo>
                  <a:cubicBezTo>
                    <a:pt x="24" y="147"/>
                    <a:pt x="24" y="147"/>
                    <a:pt x="24" y="147"/>
                  </a:cubicBezTo>
                  <a:cubicBezTo>
                    <a:pt x="24" y="7"/>
                    <a:pt x="24" y="7"/>
                    <a:pt x="24" y="7"/>
                  </a:cubicBezTo>
                  <a:cubicBezTo>
                    <a:pt x="120" y="7"/>
                    <a:pt x="120" y="7"/>
                    <a:pt x="120" y="7"/>
                  </a:cubicBezTo>
                  <a:cubicBezTo>
                    <a:pt x="120" y="48"/>
                    <a:pt x="120" y="48"/>
                    <a:pt x="120" y="48"/>
                  </a:cubicBezTo>
                  <a:cubicBezTo>
                    <a:pt x="116" y="50"/>
                    <a:pt x="113" y="53"/>
                    <a:pt x="112" y="56"/>
                  </a:cubicBezTo>
                  <a:cubicBezTo>
                    <a:pt x="112" y="58"/>
                    <a:pt x="112" y="58"/>
                    <a:pt x="112" y="58"/>
                  </a:cubicBezTo>
                  <a:cubicBezTo>
                    <a:pt x="55" y="58"/>
                    <a:pt x="55" y="58"/>
                    <a:pt x="55" y="58"/>
                  </a:cubicBezTo>
                  <a:cubicBezTo>
                    <a:pt x="48" y="58"/>
                    <a:pt x="40" y="64"/>
                    <a:pt x="39" y="70"/>
                  </a:cubicBezTo>
                  <a:close/>
                  <a:moveTo>
                    <a:pt x="142" y="152"/>
                  </a:moveTo>
                  <a:cubicBezTo>
                    <a:pt x="140" y="154"/>
                    <a:pt x="137" y="154"/>
                    <a:pt x="134" y="152"/>
                  </a:cubicBezTo>
                  <a:cubicBezTo>
                    <a:pt x="116" y="134"/>
                    <a:pt x="116" y="134"/>
                    <a:pt x="116" y="134"/>
                  </a:cubicBezTo>
                  <a:cubicBezTo>
                    <a:pt x="111" y="138"/>
                    <a:pt x="104" y="140"/>
                    <a:pt x="98" y="140"/>
                  </a:cubicBezTo>
                  <a:cubicBezTo>
                    <a:pt x="81" y="140"/>
                    <a:pt x="67" y="126"/>
                    <a:pt x="67" y="109"/>
                  </a:cubicBezTo>
                  <a:cubicBezTo>
                    <a:pt x="67" y="92"/>
                    <a:pt x="81" y="79"/>
                    <a:pt x="98" y="79"/>
                  </a:cubicBezTo>
                  <a:cubicBezTo>
                    <a:pt x="115" y="79"/>
                    <a:pt x="128" y="92"/>
                    <a:pt x="128" y="109"/>
                  </a:cubicBezTo>
                  <a:cubicBezTo>
                    <a:pt x="128" y="116"/>
                    <a:pt x="126" y="121"/>
                    <a:pt x="123" y="126"/>
                  </a:cubicBezTo>
                  <a:cubicBezTo>
                    <a:pt x="142" y="145"/>
                    <a:pt x="142" y="145"/>
                    <a:pt x="142" y="145"/>
                  </a:cubicBezTo>
                  <a:cubicBezTo>
                    <a:pt x="144" y="147"/>
                    <a:pt x="144" y="150"/>
                    <a:pt x="142" y="152"/>
                  </a:cubicBezTo>
                  <a:close/>
                </a:path>
              </a:pathLst>
            </a:cu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0" name="Oval 12"/>
            <p:cNvSpPr>
              <a:spLocks noChangeArrowheads="1"/>
            </p:cNvSpPr>
            <p:nvPr/>
          </p:nvSpPr>
          <p:spPr bwMode="auto">
            <a:xfrm>
              <a:off x="4522788" y="4122738"/>
              <a:ext cx="134937" cy="134937"/>
            </a:xfrm>
            <a:prstGeom prst="ellipse">
              <a:avLst/>
            </a:prstGeom>
            <a:solidFill>
              <a:srgbClr val="E4465A"/>
            </a:solidFill>
            <a:ln>
              <a:noFill/>
            </a:ln>
            <a:effectLst>
              <a:outerShdw blurRad="508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
        <p:nvSpPr>
          <p:cNvPr id="31" name="Заголовок 3"/>
          <p:cNvSpPr txBox="1">
            <a:spLocks/>
          </p:cNvSpPr>
          <p:nvPr/>
        </p:nvSpPr>
        <p:spPr>
          <a:xfrm>
            <a:off x="1797979" y="0"/>
            <a:ext cx="8270696" cy="694951"/>
          </a:xfrm>
          <a:prstGeom prst="rect">
            <a:avLst/>
          </a:prstGeom>
        </p:spPr>
        <p:txBody>
          <a:bodyPr>
            <a:normAutofit/>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endParaRPr lang="ru-RU" altLang="ru-RU" dirty="0" smtClean="0">
              <a:cs typeface="Segoe UI" panose="020B0502040204020203" pitchFamily="34" charset="0"/>
            </a:endParaRPr>
          </a:p>
          <a:p>
            <a:r>
              <a:rPr lang="ru-RU" altLang="ru-RU" dirty="0" smtClean="0">
                <a:cs typeface="Segoe UI" panose="020B0502040204020203" pitchFamily="34" charset="0"/>
              </a:rPr>
              <a:t>Обоснование </a:t>
            </a:r>
            <a:r>
              <a:rPr lang="ru-RU" altLang="ru-RU" dirty="0" err="1" smtClean="0">
                <a:cs typeface="Segoe UI" panose="020B0502040204020203" pitchFamily="34" charset="0"/>
              </a:rPr>
              <a:t>пих</a:t>
            </a:r>
            <a:r>
              <a:rPr lang="ru-RU" altLang="ru-RU" dirty="0" smtClean="0">
                <a:cs typeface="Segoe UI" panose="020B0502040204020203" pitchFamily="34" charset="0"/>
              </a:rPr>
              <a:t>, а не ГОСТ</a:t>
            </a:r>
            <a:endParaRPr lang="ru-RU" altLang="ru-RU"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4896151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750" fill="hold"/>
                                        <p:tgtEl>
                                          <p:spTgt spid="20"/>
                                        </p:tgtEl>
                                        <p:attrNameLst>
                                          <p:attrName>ppt_w</p:attrName>
                                        </p:attrNameLst>
                                      </p:cBhvr>
                                      <p:tavLst>
                                        <p:tav tm="0">
                                          <p:val>
                                            <p:fltVal val="0"/>
                                          </p:val>
                                        </p:tav>
                                        <p:tav tm="100000">
                                          <p:val>
                                            <p:strVal val="#ppt_w"/>
                                          </p:val>
                                        </p:tav>
                                      </p:tavLst>
                                    </p:anim>
                                    <p:anim calcmode="lin" valueType="num">
                                      <p:cBhvr>
                                        <p:cTn id="8" dur="750" fill="hold"/>
                                        <p:tgtEl>
                                          <p:spTgt spid="20"/>
                                        </p:tgtEl>
                                        <p:attrNameLst>
                                          <p:attrName>ppt_h</p:attrName>
                                        </p:attrNameLst>
                                      </p:cBhvr>
                                      <p:tavLst>
                                        <p:tav tm="0">
                                          <p:val>
                                            <p:fltVal val="0"/>
                                          </p:val>
                                        </p:tav>
                                        <p:tav tm="100000">
                                          <p:val>
                                            <p:strVal val="#ppt_h"/>
                                          </p:val>
                                        </p:tav>
                                      </p:tavLst>
                                    </p:anim>
                                    <p:animEffect transition="in" filter="fade">
                                      <p:cBhvr>
                                        <p:cTn id="9" dur="750"/>
                                        <p:tgtEl>
                                          <p:spTgt spid="20"/>
                                        </p:tgtEl>
                                      </p:cBhvr>
                                    </p:animEffect>
                                  </p:childTnLst>
                                </p:cTn>
                              </p:par>
                            </p:childTnLst>
                          </p:cTn>
                        </p:par>
                        <p:par>
                          <p:cTn id="10" fill="hold" nodeType="afterGroup">
                            <p:stCondLst>
                              <p:cond delay="750"/>
                            </p:stCondLst>
                            <p:childTnLst>
                              <p:par>
                                <p:cTn id="11" presetID="21" presetClass="entr" presetSubtype="1"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heel(1)">
                                      <p:cBhvr>
                                        <p:cTn id="13" dur="500"/>
                                        <p:tgtEl>
                                          <p:spTgt spid="22"/>
                                        </p:tgtEl>
                                      </p:cBhvr>
                                    </p:animEffect>
                                  </p:childTnLst>
                                </p:cTn>
                              </p:par>
                            </p:childTnLst>
                          </p:cTn>
                        </p:par>
                        <p:par>
                          <p:cTn id="14" fill="hold" nodeType="afterGroup">
                            <p:stCondLst>
                              <p:cond delay="1250"/>
                            </p:stCondLst>
                            <p:childTnLst>
                              <p:par>
                                <p:cTn id="15" presetID="22" presetClass="entr" presetSubtype="2"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right)">
                                      <p:cBhvr>
                                        <p:cTn id="17" dur="500"/>
                                        <p:tgtEl>
                                          <p:spTgt spid="17"/>
                                        </p:tgtEl>
                                      </p:cBhvr>
                                    </p:animEffect>
                                  </p:childTnLst>
                                </p:cTn>
                              </p:par>
                            </p:childTnLst>
                          </p:cTn>
                        </p:par>
                        <p:par>
                          <p:cTn id="18" fill="hold" nodeType="afterGroup">
                            <p:stCondLst>
                              <p:cond delay="1750"/>
                            </p:stCondLst>
                            <p:childTnLst>
                              <p:par>
                                <p:cTn id="19" presetID="21" presetClass="entr" presetSubtype="1"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wheel(1)">
                                      <p:cBhvr>
                                        <p:cTn id="21" dur="500"/>
                                        <p:tgtEl>
                                          <p:spTgt spid="54"/>
                                        </p:tgtEl>
                                      </p:cBhvr>
                                    </p:animEffect>
                                  </p:childTnLst>
                                </p:cTn>
                              </p:par>
                            </p:childTnLst>
                          </p:cTn>
                        </p:par>
                        <p:par>
                          <p:cTn id="22" fill="hold" nodeType="afterGroup">
                            <p:stCondLst>
                              <p:cond delay="2250"/>
                            </p:stCondLst>
                            <p:childTnLst>
                              <p:par>
                                <p:cTn id="23" presetID="47"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anim calcmode="lin" valueType="num">
                                      <p:cBhvr>
                                        <p:cTn id="26" dur="500" fill="hold"/>
                                        <p:tgtEl>
                                          <p:spTgt spid="11"/>
                                        </p:tgtEl>
                                        <p:attrNameLst>
                                          <p:attrName>ppt_x</p:attrName>
                                        </p:attrNameLst>
                                      </p:cBhvr>
                                      <p:tavLst>
                                        <p:tav tm="0">
                                          <p:val>
                                            <p:strVal val="#ppt_x"/>
                                          </p:val>
                                        </p:tav>
                                        <p:tav tm="100000">
                                          <p:val>
                                            <p:strVal val="#ppt_x"/>
                                          </p:val>
                                        </p:tav>
                                      </p:tavLst>
                                    </p:anim>
                                    <p:anim calcmode="lin" valueType="num">
                                      <p:cBhvr>
                                        <p:cTn id="27" dur="500" fill="hold"/>
                                        <p:tgtEl>
                                          <p:spTgt spid="11"/>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750"/>
                            </p:stCondLst>
                            <p:childTnLst>
                              <p:par>
                                <p:cTn id="29" presetID="22" presetClass="entr" presetSubtype="8"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par>
                          <p:cTn id="32" fill="hold" nodeType="afterGroup">
                            <p:stCondLst>
                              <p:cond delay="3250"/>
                            </p:stCondLst>
                            <p:childTnLst>
                              <p:par>
                                <p:cTn id="33" presetID="47" presetClass="entr" presetSubtype="0" fill="hold" grpId="0"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fade">
                                      <p:cBhvr>
                                        <p:cTn id="35" dur="500"/>
                                        <p:tgtEl>
                                          <p:spTgt spid="37"/>
                                        </p:tgtEl>
                                      </p:cBhvr>
                                    </p:animEffect>
                                    <p:anim calcmode="lin" valueType="num">
                                      <p:cBhvr>
                                        <p:cTn id="36" dur="500" fill="hold"/>
                                        <p:tgtEl>
                                          <p:spTgt spid="37"/>
                                        </p:tgtEl>
                                        <p:attrNameLst>
                                          <p:attrName>ppt_x</p:attrName>
                                        </p:attrNameLst>
                                      </p:cBhvr>
                                      <p:tavLst>
                                        <p:tav tm="0">
                                          <p:val>
                                            <p:strVal val="#ppt_x"/>
                                          </p:val>
                                        </p:tav>
                                        <p:tav tm="100000">
                                          <p:val>
                                            <p:strVal val="#ppt_x"/>
                                          </p:val>
                                        </p:tav>
                                      </p:tavLst>
                                    </p:anim>
                                    <p:anim calcmode="lin" valueType="num">
                                      <p:cBhvr>
                                        <p:cTn id="37" dur="500" fill="hold"/>
                                        <p:tgtEl>
                                          <p:spTgt spid="37"/>
                                        </p:tgtEl>
                                        <p:attrNameLst>
                                          <p:attrName>ppt_y</p:attrName>
                                        </p:attrNameLst>
                                      </p:cBhvr>
                                      <p:tavLst>
                                        <p:tav tm="0">
                                          <p:val>
                                            <p:strVal val="#ppt_y-.1"/>
                                          </p:val>
                                        </p:tav>
                                        <p:tav tm="100000">
                                          <p:val>
                                            <p:strVal val="#ppt_y"/>
                                          </p:val>
                                        </p:tav>
                                      </p:tavLst>
                                    </p:anim>
                                  </p:childTnLst>
                                </p:cTn>
                              </p:par>
                            </p:childTnLst>
                          </p:cTn>
                        </p:par>
                        <p:par>
                          <p:cTn id="38" fill="hold" nodeType="afterGroup">
                            <p:stCondLst>
                              <p:cond delay="3750"/>
                            </p:stCondLst>
                            <p:childTnLst>
                              <p:par>
                                <p:cTn id="39" presetID="21" presetClass="entr" presetSubtype="1"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heel(1)">
                                      <p:cBhvr>
                                        <p:cTn id="4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bwMode="auto">
          <a:xfrm>
            <a:off x="3293538" y="331791"/>
            <a:ext cx="846709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t" anchorCtr="0" compatLnSpc="1">
            <a:prstTxWarp prst="textNoShape">
              <a:avLst/>
            </a:prstTxWarp>
          </a:bodyPr>
          <a:lstStyle>
            <a:lvl1pPr algn="r" defTabSz="914400" eaLnBrk="1" hangingPunct="1">
              <a:lnSpc>
                <a:spcPct val="90000"/>
              </a:lnSpc>
              <a:buClr>
                <a:srgbClr val="000000"/>
              </a:buClr>
              <a:buSzPct val="100000"/>
              <a:buFont typeface="Times New Roman" pitchFamily="18" charset="0"/>
              <a:defRPr sz="2000" b="1" cap="all">
                <a:solidFill>
                  <a:srgbClr val="E4465A"/>
                </a:solidFill>
                <a:latin typeface="Aria"/>
                <a:ea typeface="Arial Unicode MS" pitchFamily="34" charset="-128"/>
                <a:cs typeface="Arial" panose="020B0604020202020204" pitchFamily="34" charset="0"/>
              </a:defRPr>
            </a:lvl1pPr>
            <a:lvl2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2pPr>
            <a:lvl3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3pPr>
            <a:lvl4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4pPr>
            <a:lvl5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9pPr>
          </a:lstStyle>
          <a:p>
            <a:pPr fontAlgn="base">
              <a:spcBef>
                <a:spcPct val="0"/>
              </a:spcBef>
              <a:spcAft>
                <a:spcPct val="0"/>
              </a:spcAft>
            </a:pPr>
            <a:endParaRPr lang="ru-RU" altLang="ru-RU" dirty="0"/>
          </a:p>
        </p:txBody>
      </p:sp>
      <p:sp>
        <p:nvSpPr>
          <p:cNvPr id="10" name="Заголовок 2"/>
          <p:cNvSpPr txBox="1">
            <a:spLocks/>
          </p:cNvSpPr>
          <p:nvPr/>
        </p:nvSpPr>
        <p:spPr>
          <a:xfrm>
            <a:off x="1979085" y="2332900"/>
            <a:ext cx="8270696" cy="1080860"/>
          </a:xfrm>
          <a:prstGeom prst="rect">
            <a:avLst/>
          </a:prstGeom>
        </p:spPr>
        <p:txBody>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r>
              <a:rPr lang="ru-RU" sz="4000" dirty="0" smtClean="0"/>
              <a:t>Стадия 1. документация</a:t>
            </a:r>
          </a:p>
          <a:p>
            <a:r>
              <a:rPr lang="ru-RU" sz="4000" dirty="0" smtClean="0"/>
              <a:t>Этап 2: определяем сопроводительные документы</a:t>
            </a:r>
            <a:endParaRPr lang="ru-RU" sz="4000" dirty="0"/>
          </a:p>
        </p:txBody>
      </p:sp>
    </p:spTree>
    <p:extLst>
      <p:ext uri="{BB962C8B-B14F-4D97-AF65-F5344CB8AC3E}">
        <p14:creationId xmlns:p14="http://schemas.microsoft.com/office/powerpoint/2010/main" val="3979543896"/>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957780" y="0"/>
            <a:ext cx="8270696" cy="694951"/>
          </a:xfrm>
        </p:spPr>
        <p:txBody>
          <a:bodyPr>
            <a:normAutofit/>
          </a:bodyPr>
          <a:lstStyle/>
          <a:p>
            <a:r>
              <a:rPr lang="ru-RU" altLang="ru-RU" dirty="0" smtClean="0">
                <a:cs typeface="Segoe UI" panose="020B0502040204020203" pitchFamily="34" charset="0"/>
              </a:rPr>
              <a:t>Виды подтверждающих документов</a:t>
            </a:r>
            <a:endParaRPr lang="ru-RU" altLang="ru-RU" dirty="0">
              <a:latin typeface="Segoe UI" panose="020B0502040204020203" pitchFamily="34" charset="0"/>
              <a:cs typeface="Segoe UI" panose="020B0502040204020203"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792945573"/>
              </p:ext>
            </p:extLst>
          </p:nvPr>
        </p:nvGraphicFramePr>
        <p:xfrm>
          <a:off x="135607" y="910184"/>
          <a:ext cx="11945556" cy="6492240"/>
        </p:xfrm>
        <a:graphic>
          <a:graphicData uri="http://schemas.openxmlformats.org/drawingml/2006/table">
            <a:tbl>
              <a:tblPr firstRow="1" bandRow="1">
                <a:tableStyleId>{5C22544A-7EE6-4342-B048-85BDC9FD1C3A}</a:tableStyleId>
              </a:tblPr>
              <a:tblGrid>
                <a:gridCol w="2521868"/>
                <a:gridCol w="3743325"/>
                <a:gridCol w="5680363"/>
              </a:tblGrid>
              <a:tr h="623052">
                <a:tc>
                  <a:txBody>
                    <a:bodyPr/>
                    <a:lstStyle/>
                    <a:p>
                      <a:pPr algn="ctr"/>
                      <a:r>
                        <a:rPr lang="ru-RU" sz="1200" dirty="0" smtClean="0">
                          <a:latin typeface="Segoe UI" panose="020B0502040204020203" pitchFamily="34" charset="0"/>
                          <a:cs typeface="Segoe UI" panose="020B0502040204020203" pitchFamily="34" charset="0"/>
                        </a:rPr>
                        <a:t>Декларация</a:t>
                      </a:r>
                      <a:r>
                        <a:rPr lang="ru-RU" sz="1200" baseline="0" dirty="0" smtClean="0">
                          <a:latin typeface="Segoe UI" panose="020B0502040204020203" pitchFamily="34" charset="0"/>
                          <a:cs typeface="Segoe UI" panose="020B0502040204020203" pitchFamily="34" charset="0"/>
                        </a:rPr>
                        <a:t> соответствия</a:t>
                      </a:r>
                      <a:endParaRPr lang="ru-RU" sz="1200" dirty="0">
                        <a:latin typeface="Segoe UI" panose="020B0502040204020203" pitchFamily="34" charset="0"/>
                        <a:cs typeface="Segoe UI" panose="020B0502040204020203" pitchFamily="34" charset="0"/>
                      </a:endParaRPr>
                    </a:p>
                  </a:txBody>
                  <a:tcPr anchor="ctr">
                    <a:solidFill>
                      <a:srgbClr val="0291A0"/>
                    </a:solidFill>
                  </a:tcPr>
                </a:tc>
                <a:tc>
                  <a:txBody>
                    <a:bodyPr/>
                    <a:lstStyle/>
                    <a:p>
                      <a:pPr algn="ctr"/>
                      <a:r>
                        <a:rPr lang="ru-RU" sz="1200" dirty="0" smtClean="0">
                          <a:latin typeface="Segoe UI" panose="020B0502040204020203" pitchFamily="34" charset="0"/>
                          <a:cs typeface="Segoe UI" panose="020B0502040204020203" pitchFamily="34" charset="0"/>
                        </a:rPr>
                        <a:t>Свидетельство </a:t>
                      </a:r>
                      <a:r>
                        <a:rPr lang="ru-RU" sz="1200" dirty="0" err="1" smtClean="0">
                          <a:latin typeface="Segoe UI" panose="020B0502040204020203" pitchFamily="34" charset="0"/>
                          <a:cs typeface="Segoe UI" panose="020B0502040204020203" pitchFamily="34" charset="0"/>
                        </a:rPr>
                        <a:t>госрегистрации</a:t>
                      </a:r>
                      <a:endParaRPr lang="ru-RU" sz="1200" dirty="0">
                        <a:latin typeface="Segoe UI" panose="020B0502040204020203" pitchFamily="34" charset="0"/>
                        <a:cs typeface="Segoe UI" panose="020B0502040204020203" pitchFamily="34" charset="0"/>
                      </a:endParaRPr>
                    </a:p>
                  </a:txBody>
                  <a:tcPr anchor="ctr">
                    <a:solidFill>
                      <a:srgbClr val="0291A0"/>
                    </a:solidFill>
                  </a:tcPr>
                </a:tc>
                <a:tc>
                  <a:txBody>
                    <a:bodyPr/>
                    <a:lstStyle/>
                    <a:p>
                      <a:pPr algn="ctr"/>
                      <a:endParaRPr lang="ru-RU" sz="1200" dirty="0" smtClean="0">
                        <a:latin typeface="Segoe UI" panose="020B0502040204020203" pitchFamily="34" charset="0"/>
                        <a:cs typeface="Segoe UI" panose="020B0502040204020203" pitchFamily="34" charset="0"/>
                      </a:endParaRPr>
                    </a:p>
                    <a:p>
                      <a:pPr algn="ctr"/>
                      <a:r>
                        <a:rPr lang="ru-RU" sz="1200" dirty="0" smtClean="0">
                          <a:latin typeface="Segoe UI" panose="020B0502040204020203" pitchFamily="34" charset="0"/>
                          <a:cs typeface="Segoe UI" panose="020B0502040204020203" pitchFamily="34" charset="0"/>
                        </a:rPr>
                        <a:t>Ветеринарный</a:t>
                      </a:r>
                      <a:r>
                        <a:rPr lang="ru-RU" sz="1200" baseline="0" dirty="0" smtClean="0">
                          <a:latin typeface="Segoe UI" panose="020B0502040204020203" pitchFamily="34" charset="0"/>
                          <a:cs typeface="Segoe UI" panose="020B0502040204020203" pitchFamily="34" charset="0"/>
                        </a:rPr>
                        <a:t> сопроводительный документ</a:t>
                      </a:r>
                      <a:endParaRPr lang="ru-RU" sz="1200" dirty="0" smtClean="0">
                        <a:latin typeface="Segoe UI" panose="020B0502040204020203" pitchFamily="34" charset="0"/>
                        <a:cs typeface="Segoe UI" panose="020B0502040204020203" pitchFamily="34" charset="0"/>
                      </a:endParaRPr>
                    </a:p>
                    <a:p>
                      <a:pPr algn="ctr"/>
                      <a:endParaRPr lang="ru-RU" sz="1200" dirty="0">
                        <a:latin typeface="Segoe UI" panose="020B0502040204020203" pitchFamily="34" charset="0"/>
                        <a:cs typeface="Segoe UI" panose="020B0502040204020203" pitchFamily="34" charset="0"/>
                      </a:endParaRPr>
                    </a:p>
                  </a:txBody>
                  <a:tcPr anchor="ctr">
                    <a:solidFill>
                      <a:srgbClr val="0291A0"/>
                    </a:solidFill>
                  </a:tcPr>
                </a:tc>
              </a:tr>
              <a:tr h="2631211">
                <a:tc>
                  <a:txBody>
                    <a:bodyPr/>
                    <a:lstStyle/>
                    <a:p>
                      <a:pPr algn="ctr"/>
                      <a:r>
                        <a:rPr lang="ru-RU" sz="1200" dirty="0" smtClean="0">
                          <a:latin typeface="Segoe UI" panose="020B0502040204020203" pitchFamily="34" charset="0"/>
                          <a:cs typeface="Segoe UI" panose="020B0502040204020203" pitchFamily="34" charset="0"/>
                        </a:rPr>
                        <a:t>ВО</a:t>
                      </a:r>
                      <a:r>
                        <a:rPr lang="ru-RU" sz="1200" baseline="0" dirty="0" smtClean="0">
                          <a:latin typeface="Segoe UI" panose="020B0502040204020203" pitchFamily="34" charset="0"/>
                          <a:cs typeface="Segoe UI" panose="020B0502040204020203" pitchFamily="34" charset="0"/>
                        </a:rPr>
                        <a:t> ВСЕХ СЛУЧАЯХ, кроме случаев поставки: </a:t>
                      </a:r>
                    </a:p>
                    <a:p>
                      <a:pPr algn="ctr"/>
                      <a:r>
                        <a:rPr lang="ru-RU" sz="1200" baseline="0" dirty="0" smtClean="0">
                          <a:latin typeface="Segoe UI" panose="020B0502040204020203" pitchFamily="34" charset="0"/>
                          <a:cs typeface="Segoe UI" panose="020B0502040204020203" pitchFamily="34" charset="0"/>
                        </a:rPr>
                        <a:t>1) </a:t>
                      </a:r>
                      <a:r>
                        <a:rPr lang="ru-RU" sz="1200" baseline="0" dirty="0" err="1" smtClean="0">
                          <a:latin typeface="Segoe UI" panose="020B0502040204020203" pitchFamily="34" charset="0"/>
                          <a:cs typeface="Segoe UI" panose="020B0502040204020203" pitchFamily="34" charset="0"/>
                        </a:rPr>
                        <a:t>непереработанной</a:t>
                      </a:r>
                      <a:r>
                        <a:rPr lang="ru-RU" sz="1200" baseline="0" dirty="0" smtClean="0">
                          <a:latin typeface="Segoe UI" panose="020B0502040204020203" pitchFamily="34" charset="0"/>
                          <a:cs typeface="Segoe UI" panose="020B0502040204020203" pitchFamily="34" charset="0"/>
                        </a:rPr>
                        <a:t> пищевой продукции животного происхождения;</a:t>
                      </a:r>
                    </a:p>
                    <a:p>
                      <a:pPr algn="ctr"/>
                      <a:r>
                        <a:rPr lang="ru-RU" sz="1200" baseline="0" dirty="0" smtClean="0">
                          <a:latin typeface="Segoe UI" panose="020B0502040204020203" pitchFamily="34" charset="0"/>
                          <a:cs typeface="Segoe UI" panose="020B0502040204020203" pitchFamily="34" charset="0"/>
                        </a:rPr>
                        <a:t>2) специализированной пищевой продукции;</a:t>
                      </a:r>
                    </a:p>
                    <a:p>
                      <a:pPr algn="ctr"/>
                      <a:r>
                        <a:rPr lang="ru-RU" sz="1200" baseline="0" dirty="0" smtClean="0">
                          <a:latin typeface="Segoe UI" panose="020B0502040204020203" pitchFamily="34" charset="0"/>
                          <a:cs typeface="Segoe UI" panose="020B0502040204020203" pitchFamily="34" charset="0"/>
                        </a:rPr>
                        <a:t>3) </a:t>
                      </a:r>
                      <a:r>
                        <a:rPr lang="ru-RU" sz="1200" baseline="0" dirty="0" smtClean="0">
                          <a:latin typeface="Segoe UI" panose="020B0502040204020203" pitchFamily="34" charset="0"/>
                          <a:cs typeface="Segoe UI" panose="020B0502040204020203" pitchFamily="34" charset="0"/>
                        </a:rPr>
                        <a:t>уксуса.</a:t>
                      </a:r>
                      <a:endParaRPr lang="ru-RU" sz="1200" baseline="0" dirty="0" smtClean="0">
                        <a:latin typeface="Segoe UI" panose="020B0502040204020203" pitchFamily="34" charset="0"/>
                        <a:cs typeface="Segoe UI" panose="020B0502040204020203" pitchFamily="34" charset="0"/>
                      </a:endParaRPr>
                    </a:p>
                    <a:p>
                      <a:pPr algn="ctr"/>
                      <a:endParaRPr lang="ru-RU" sz="1200" baseline="0" dirty="0" smtClean="0">
                        <a:latin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algn="ctr"/>
                      <a:r>
                        <a:rPr lang="ru-RU" sz="1200" i="0" baseline="0" dirty="0" smtClean="0">
                          <a:latin typeface="Segoe UI" panose="020B0502040204020203" pitchFamily="34" charset="0"/>
                          <a:cs typeface="Segoe UI" panose="020B0502040204020203" pitchFamily="34" charset="0"/>
                        </a:rPr>
                        <a:t>Только в том случае, если объектом поставки являются: </a:t>
                      </a:r>
                    </a:p>
                    <a:p>
                      <a:pPr algn="ctr"/>
                      <a:r>
                        <a:rPr lang="ru-RU" sz="1200" i="0" baseline="0" dirty="0" smtClean="0">
                          <a:latin typeface="Segoe UI" panose="020B0502040204020203" pitchFamily="34" charset="0"/>
                          <a:cs typeface="Segoe UI" panose="020B0502040204020203" pitchFamily="34" charset="0"/>
                        </a:rPr>
                        <a:t>1) пищевая продукция для детского питания, в том числе вода питьевая для детского питания;</a:t>
                      </a:r>
                    </a:p>
                    <a:p>
                      <a:pPr algn="ctr"/>
                      <a:r>
                        <a:rPr lang="ru-RU" sz="1200" i="0" baseline="0" dirty="0" smtClean="0">
                          <a:latin typeface="Segoe UI" panose="020B0502040204020203" pitchFamily="34" charset="0"/>
                          <a:cs typeface="Segoe UI" panose="020B0502040204020203" pitchFamily="34" charset="0"/>
                        </a:rPr>
                        <a:t>2) пищевая продукция для диетического лечебного и диетического профилактического питания;</a:t>
                      </a:r>
                    </a:p>
                    <a:p>
                      <a:pPr algn="ctr"/>
                      <a:r>
                        <a:rPr lang="ru-RU" sz="1200" i="0" baseline="0" dirty="0" smtClean="0">
                          <a:latin typeface="Segoe UI" panose="020B0502040204020203" pitchFamily="34" charset="0"/>
                          <a:cs typeface="Segoe UI" panose="020B0502040204020203" pitchFamily="34" charset="0"/>
                        </a:rPr>
                        <a:t>3) минеральная природная, лечебно-столовая, лечебная минеральная вода с минерализацией свыше 1 мг/дм3 или при меньшей минерализации, содержащая биологически активные вещества в количестве не ниже бальнеологических норм;</a:t>
                      </a:r>
                    </a:p>
                    <a:p>
                      <a:pPr algn="ctr"/>
                      <a:r>
                        <a:rPr lang="ru-RU" sz="1200" i="0" baseline="0" dirty="0" smtClean="0">
                          <a:latin typeface="Segoe UI" panose="020B0502040204020203" pitchFamily="34" charset="0"/>
                          <a:cs typeface="Segoe UI" panose="020B0502040204020203" pitchFamily="34" charset="0"/>
                        </a:rPr>
                        <a:t>4) пищевая продукция для питания спортсменов, беременных и кормящих женщин;</a:t>
                      </a:r>
                    </a:p>
                    <a:p>
                      <a:pPr algn="ctr"/>
                      <a:r>
                        <a:rPr lang="ru-RU" sz="1200" i="0" baseline="0" dirty="0" smtClean="0">
                          <a:latin typeface="Segoe UI" panose="020B0502040204020203" pitchFamily="34" charset="0"/>
                          <a:cs typeface="Segoe UI" panose="020B0502040204020203" pitchFamily="34" charset="0"/>
                        </a:rPr>
                        <a:t>5) биологически активные добавки к пище (БАД)).</a:t>
                      </a:r>
                    </a:p>
                  </a:txBody>
                  <a:tcPr anchor="ctr">
                    <a:solidFill>
                      <a:schemeClr val="bg1">
                        <a:lumMod val="95000"/>
                      </a:schemeClr>
                    </a:solidFill>
                  </a:tcPr>
                </a:tc>
                <a:tc>
                  <a:txBody>
                    <a:bodyPr/>
                    <a:lstStyle/>
                    <a:p>
                      <a:pPr algn="ctr"/>
                      <a:r>
                        <a:rPr lang="ru-RU" sz="1200" dirty="0" smtClean="0">
                          <a:latin typeface="Segoe UI" panose="020B0502040204020203" pitchFamily="34" charset="0"/>
                          <a:cs typeface="Segoe UI" panose="020B0502040204020203" pitchFamily="34" charset="0"/>
                        </a:rPr>
                        <a:t>Только</a:t>
                      </a:r>
                      <a:r>
                        <a:rPr lang="ru-RU" sz="1200" baseline="0" dirty="0" smtClean="0">
                          <a:latin typeface="Segoe UI" panose="020B0502040204020203" pitchFamily="34" charset="0"/>
                          <a:cs typeface="Segoe UI" panose="020B0502040204020203" pitchFamily="34" charset="0"/>
                        </a:rPr>
                        <a:t> в том случае, если объектом поставки является </a:t>
                      </a:r>
                      <a:r>
                        <a:rPr lang="ru-RU" sz="1200" baseline="0" dirty="0" err="1" smtClean="0">
                          <a:latin typeface="Segoe UI" panose="020B0502040204020203" pitchFamily="34" charset="0"/>
                          <a:cs typeface="Segoe UI" panose="020B0502040204020203" pitchFamily="34" charset="0"/>
                        </a:rPr>
                        <a:t>непереработанная</a:t>
                      </a:r>
                      <a:r>
                        <a:rPr lang="ru-RU" sz="1200" baseline="0" dirty="0" smtClean="0">
                          <a:latin typeface="Segoe UI" panose="020B0502040204020203" pitchFamily="34" charset="0"/>
                          <a:cs typeface="Segoe UI" panose="020B0502040204020203" pitchFamily="34" charset="0"/>
                        </a:rPr>
                        <a:t> пищевая продукция животного происхождения</a:t>
                      </a:r>
                      <a:endParaRPr lang="ru-RU" sz="1200" dirty="0" smtClean="0">
                        <a:latin typeface="Segoe UI" panose="020B0502040204020203" pitchFamily="34" charset="0"/>
                        <a:cs typeface="Segoe UI" panose="020B0502040204020203" pitchFamily="34" charset="0"/>
                      </a:endParaRPr>
                    </a:p>
                  </a:txBody>
                  <a:tcPr anchor="ctr">
                    <a:solidFill>
                      <a:schemeClr val="bg1">
                        <a:lumMod val="95000"/>
                      </a:schemeClr>
                    </a:solidFill>
                  </a:tcPr>
                </a:tc>
              </a:tr>
              <a:tr h="14523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Segoe UI" panose="020B0502040204020203" pitchFamily="34" charset="0"/>
                          <a:cs typeface="Segoe UI" panose="020B0502040204020203" pitchFamily="34" charset="0"/>
                        </a:rPr>
                        <a:t>Копия</a:t>
                      </a:r>
                      <a:r>
                        <a:rPr lang="ru-RU" sz="1200" baseline="0" dirty="0" smtClean="0">
                          <a:latin typeface="Segoe UI" panose="020B0502040204020203" pitchFamily="34" charset="0"/>
                          <a:cs typeface="Segoe UI" panose="020B0502040204020203" pitchFamily="34" charset="0"/>
                        </a:rPr>
                        <a:t> декларации  соответствия требованиям ТР ТС, заверенной печатью и подписью лица, принявшего такую декларацию, или нотариально заверенной </a:t>
                      </a:r>
                      <a:endParaRPr lang="ru-RU" sz="1200" dirty="0" smtClean="0">
                        <a:latin typeface="Segoe UI" panose="020B0502040204020203" pitchFamily="34" charset="0"/>
                        <a:cs typeface="Segoe UI" panose="020B0502040204020203" pitchFamily="34" charset="0"/>
                      </a:endParaRPr>
                    </a:p>
                    <a:p>
                      <a:pPr algn="ctr"/>
                      <a:endParaRPr lang="ru-RU" sz="1200" dirty="0" smtClean="0">
                        <a:latin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Segoe UI" panose="020B0502040204020203" pitchFamily="34" charset="0"/>
                          <a:cs typeface="Segoe UI" panose="020B0502040204020203" pitchFamily="34" charset="0"/>
                        </a:rPr>
                        <a:t>Копия свидетельства</a:t>
                      </a:r>
                      <a:r>
                        <a:rPr lang="ru-RU" sz="1200" baseline="0" dirty="0" smtClean="0">
                          <a:latin typeface="Segoe UI" panose="020B0502040204020203" pitchFamily="34" charset="0"/>
                          <a:cs typeface="Segoe UI" panose="020B0502040204020203" pitchFamily="34" charset="0"/>
                        </a:rPr>
                        <a:t> о государственной регистрации, заверенной выдавшим ее органом или получателем, либо нотариально заверенной</a:t>
                      </a:r>
                      <a:endParaRPr lang="ru-RU" sz="1200" dirty="0" smtClean="0">
                        <a:latin typeface="Segoe UI" panose="020B0502040204020203" pitchFamily="34" charset="0"/>
                        <a:cs typeface="Segoe UI" panose="020B0502040204020203" pitchFamily="34" charset="0"/>
                      </a:endParaRPr>
                    </a:p>
                    <a:p>
                      <a:pPr algn="ctr"/>
                      <a:endParaRPr lang="en-US" sz="1200" i="0" baseline="0" dirty="0" smtClean="0">
                        <a:latin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smtClean="0">
                          <a:latin typeface="Segoe UI" panose="020B0502040204020203" pitchFamily="34" charset="0"/>
                          <a:cs typeface="Segoe UI" panose="020B0502040204020203" pitchFamily="34" charset="0"/>
                        </a:rPr>
                        <a:t>Подлинный экземпляр ветеринарного</a:t>
                      </a:r>
                      <a:r>
                        <a:rPr lang="ru-RU" sz="1200" baseline="0" dirty="0" smtClean="0">
                          <a:latin typeface="Segoe UI" panose="020B0502040204020203" pitchFamily="34" charset="0"/>
                          <a:cs typeface="Segoe UI" panose="020B0502040204020203" pitchFamily="34" charset="0"/>
                        </a:rPr>
                        <a:t> сопроводительного документа на продукцию, подлежащую ветеринарному контролю. Ветеринарные сопроводительные документы, оформленные не на бланках строгой отчетности установленного образца, а также заполненные разными чернилами, почерками, имеющие исправления, неясный оттиск печати, без печати, без подписи, без полного наименования должности, без указания фамилии, инициалов специалиста, подписавшего ветеринарный сопроводительный документ, без указания всех требуемых сведений, в </a:t>
                      </a:r>
                      <a:r>
                        <a:rPr lang="ru-RU" sz="1200" baseline="0" dirty="0" err="1" smtClean="0">
                          <a:latin typeface="Segoe UI" panose="020B0502040204020203" pitchFamily="34" charset="0"/>
                          <a:cs typeface="Segoe UI" panose="020B0502040204020203" pitchFamily="34" charset="0"/>
                        </a:rPr>
                        <a:t>т.ч</a:t>
                      </a:r>
                      <a:r>
                        <a:rPr lang="ru-RU" sz="1200" baseline="0" dirty="0" smtClean="0">
                          <a:latin typeface="Segoe UI" panose="020B0502040204020203" pitchFamily="34" charset="0"/>
                          <a:cs typeface="Segoe UI" panose="020B0502040204020203" pitchFamily="34" charset="0"/>
                        </a:rPr>
                        <a:t>. даты их выдачи, а также копии ветеринарных сопроводительных документов считаются недействительными. Ветеринарный документ должен содержать в качестве отправителя товара поставщика, а в качестве получателя - заказчика. Ветеринарный документ, содержащий в качестве отправителя другое, кроме поставщика, лицо или в качестве получателя другое лицо, кроме заказчика, является недействительным</a:t>
                      </a:r>
                      <a:endParaRPr lang="ru-RU" sz="1200" dirty="0" smtClean="0">
                        <a:latin typeface="Segoe UI" panose="020B0502040204020203" pitchFamily="34" charset="0"/>
                        <a:cs typeface="Segoe UI" panose="020B0502040204020203" pitchFamily="34" charset="0"/>
                      </a:endParaRPr>
                    </a:p>
                    <a:p>
                      <a:pPr algn="ctr"/>
                      <a:endParaRPr lang="ru-RU" sz="1200" dirty="0" smtClean="0">
                        <a:latin typeface="Segoe UI" panose="020B0502040204020203" pitchFamily="34" charset="0"/>
                        <a:cs typeface="Segoe UI" panose="020B0502040204020203" pitchFamily="34" charset="0"/>
                      </a:endParaRPr>
                    </a:p>
                  </a:txBody>
                  <a:tcPr anchor="ctr">
                    <a:solidFill>
                      <a:schemeClr val="bg1">
                        <a:lumMod val="95000"/>
                      </a:schemeClr>
                    </a:solidFill>
                  </a:tcPr>
                </a:tc>
              </a:tr>
            </a:tbl>
          </a:graphicData>
        </a:graphic>
      </p:graphicFrame>
      <p:sp>
        <p:nvSpPr>
          <p:cNvPr id="5" name="TextBox 4"/>
          <p:cNvSpPr txBox="1"/>
          <p:nvPr/>
        </p:nvSpPr>
        <p:spPr>
          <a:xfrm>
            <a:off x="966216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Анатолий Галимский</a:t>
            </a:r>
            <a:endParaRPr lang="ru-RU" sz="1200" dirty="0">
              <a:solidFill>
                <a:srgbClr val="E4465A"/>
              </a:solidFill>
              <a:latin typeface="Segoe UI" panose="020B0502040204020203" pitchFamily="34" charset="0"/>
              <a:cs typeface="Segoe UI" panose="020B0502040204020203" pitchFamily="34" charset="0"/>
            </a:endParaRPr>
          </a:p>
        </p:txBody>
      </p:sp>
      <p:sp>
        <p:nvSpPr>
          <p:cNvPr id="6" name="TextBox 5"/>
          <p:cNvSpPr txBox="1"/>
          <p:nvPr/>
        </p:nvSpPr>
        <p:spPr>
          <a:xfrm>
            <a:off x="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2019</a:t>
            </a:r>
            <a:endParaRPr lang="ru-RU" sz="1200" dirty="0">
              <a:solidFill>
                <a:srgbClr val="E4465A"/>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85987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bwMode="auto">
          <a:xfrm>
            <a:off x="3293538" y="331791"/>
            <a:ext cx="846709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t" anchorCtr="0" compatLnSpc="1">
            <a:prstTxWarp prst="textNoShape">
              <a:avLst/>
            </a:prstTxWarp>
          </a:bodyPr>
          <a:lstStyle>
            <a:lvl1pPr algn="r" defTabSz="914400" eaLnBrk="1" hangingPunct="1">
              <a:lnSpc>
                <a:spcPct val="90000"/>
              </a:lnSpc>
              <a:buClr>
                <a:srgbClr val="000000"/>
              </a:buClr>
              <a:buSzPct val="100000"/>
              <a:buFont typeface="Times New Roman" pitchFamily="18" charset="0"/>
              <a:defRPr sz="2000" b="1" cap="all">
                <a:solidFill>
                  <a:srgbClr val="E4465A"/>
                </a:solidFill>
                <a:latin typeface="Aria"/>
                <a:ea typeface="Arial Unicode MS" pitchFamily="34" charset="-128"/>
                <a:cs typeface="Arial" panose="020B0604020202020204" pitchFamily="34" charset="0"/>
              </a:defRPr>
            </a:lvl1pPr>
            <a:lvl2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2pPr>
            <a:lvl3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3pPr>
            <a:lvl4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4pPr>
            <a:lvl5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9pPr>
          </a:lstStyle>
          <a:p>
            <a:pPr fontAlgn="base">
              <a:spcBef>
                <a:spcPct val="0"/>
              </a:spcBef>
              <a:spcAft>
                <a:spcPct val="0"/>
              </a:spcAft>
            </a:pPr>
            <a:endParaRPr lang="ru-RU" altLang="ru-RU" dirty="0"/>
          </a:p>
        </p:txBody>
      </p:sp>
      <p:sp>
        <p:nvSpPr>
          <p:cNvPr id="10" name="Заголовок 2"/>
          <p:cNvSpPr txBox="1">
            <a:spLocks/>
          </p:cNvSpPr>
          <p:nvPr/>
        </p:nvSpPr>
        <p:spPr>
          <a:xfrm>
            <a:off x="1979085" y="2332900"/>
            <a:ext cx="8270696" cy="1080860"/>
          </a:xfrm>
          <a:prstGeom prst="rect">
            <a:avLst/>
          </a:prstGeom>
        </p:spPr>
        <p:txBody>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r>
              <a:rPr lang="ru-RU" sz="4000" dirty="0" smtClean="0"/>
              <a:t>Стадия 1. документация</a:t>
            </a:r>
          </a:p>
          <a:p>
            <a:r>
              <a:rPr lang="ru-RU" sz="4000" dirty="0" smtClean="0"/>
              <a:t>Этап 3: определяем порядок приемки и экспертизы</a:t>
            </a:r>
            <a:endParaRPr lang="ru-RU" sz="4000" dirty="0"/>
          </a:p>
        </p:txBody>
      </p:sp>
    </p:spTree>
    <p:extLst>
      <p:ext uri="{BB962C8B-B14F-4D97-AF65-F5344CB8AC3E}">
        <p14:creationId xmlns:p14="http://schemas.microsoft.com/office/powerpoint/2010/main" val="199032788"/>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bwMode="auto">
          <a:xfrm>
            <a:off x="3293538" y="331791"/>
            <a:ext cx="846709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t" anchorCtr="0" compatLnSpc="1">
            <a:prstTxWarp prst="textNoShape">
              <a:avLst/>
            </a:prstTxWarp>
          </a:bodyPr>
          <a:lstStyle>
            <a:lvl1pPr algn="r" defTabSz="914400" eaLnBrk="1" hangingPunct="1">
              <a:lnSpc>
                <a:spcPct val="90000"/>
              </a:lnSpc>
              <a:buClr>
                <a:srgbClr val="000000"/>
              </a:buClr>
              <a:buSzPct val="100000"/>
              <a:buFont typeface="Times New Roman" pitchFamily="18" charset="0"/>
              <a:defRPr sz="2000" b="1" cap="all">
                <a:solidFill>
                  <a:srgbClr val="E4465A"/>
                </a:solidFill>
                <a:latin typeface="Aria"/>
                <a:ea typeface="Arial Unicode MS" pitchFamily="34" charset="-128"/>
                <a:cs typeface="Arial" panose="020B0604020202020204" pitchFamily="34" charset="0"/>
              </a:defRPr>
            </a:lvl1pPr>
            <a:lvl2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2pPr>
            <a:lvl3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3pPr>
            <a:lvl4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4pPr>
            <a:lvl5pPr algn="r">
              <a:lnSpc>
                <a:spcPct val="87000"/>
              </a:lnSpc>
              <a:buClr>
                <a:srgbClr val="000000"/>
              </a:buClr>
              <a:buSzPct val="100000"/>
              <a:buFont typeface="Times New Roman" pitchFamily="18" charset="0"/>
              <a:defRPr sz="2000" b="1">
                <a:solidFill>
                  <a:srgbClr val="E4465A"/>
                </a:solidFill>
                <a:latin typeface="Aria"/>
                <a:ea typeface="Arial Unicode MS" pitchFamily="34" charset="-128"/>
                <a:cs typeface="Arial Unicode MS"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defRPr>
                <a:solidFill>
                  <a:srgbClr val="000000"/>
                </a:solidFill>
                <a:latin typeface="Arial" charset="0"/>
                <a:cs typeface="Arial Unicode MS" charset="0"/>
              </a:defRPr>
            </a:lvl9pPr>
          </a:lstStyle>
          <a:p>
            <a:pPr fontAlgn="base">
              <a:spcBef>
                <a:spcPct val="0"/>
              </a:spcBef>
              <a:spcAft>
                <a:spcPct val="0"/>
              </a:spcAft>
            </a:pPr>
            <a:endParaRPr lang="ru-RU" altLang="ru-RU" dirty="0"/>
          </a:p>
        </p:txBody>
      </p:sp>
      <p:sp>
        <p:nvSpPr>
          <p:cNvPr id="10" name="Заголовок 2"/>
          <p:cNvSpPr txBox="1">
            <a:spLocks/>
          </p:cNvSpPr>
          <p:nvPr/>
        </p:nvSpPr>
        <p:spPr>
          <a:xfrm>
            <a:off x="1979085" y="2332900"/>
            <a:ext cx="8270696" cy="1080860"/>
          </a:xfrm>
          <a:prstGeom prst="rect">
            <a:avLst/>
          </a:prstGeom>
        </p:spPr>
        <p:txBody>
          <a:bodyPr/>
          <a:lstStyle>
            <a:lvl1pPr marL="0" algn="ctr" defTabSz="449263" rtl="0" eaLnBrk="1" fontAlgn="base" latinLnBrk="0" hangingPunct="0">
              <a:lnSpc>
                <a:spcPct val="90000"/>
              </a:lnSpc>
              <a:spcBef>
                <a:spcPct val="0"/>
              </a:spcBef>
              <a:spcAft>
                <a:spcPct val="0"/>
              </a:spcAft>
              <a:buNone/>
              <a:defRPr lang="ru-RU" sz="2000" b="1" kern="1200" cap="all" baseline="0" dirty="0" smtClean="0">
                <a:solidFill>
                  <a:srgbClr val="E4465A"/>
                </a:solidFill>
                <a:latin typeface="Trebuchet MS" panose="020B0603020202020204" pitchFamily="34" charset="0"/>
                <a:ea typeface="Segoe UI Black" panose="020B0A02040204020203" pitchFamily="34" charset="0"/>
                <a:cs typeface="Adobe Arabic" panose="02040503050201020203" pitchFamily="18" charset="-78"/>
              </a:defRPr>
            </a:lvl1pPr>
          </a:lstStyle>
          <a:p>
            <a:r>
              <a:rPr lang="ru-RU" sz="4000" dirty="0" smtClean="0"/>
              <a:t>Стадия 2. приемка и экспертиза</a:t>
            </a:r>
          </a:p>
          <a:p>
            <a:r>
              <a:rPr lang="ru-RU" sz="4000" dirty="0" smtClean="0"/>
              <a:t>Этап 1: проверяем условия доставки</a:t>
            </a:r>
            <a:endParaRPr lang="ru-RU" sz="4000" dirty="0"/>
          </a:p>
        </p:txBody>
      </p:sp>
    </p:spTree>
    <p:extLst>
      <p:ext uri="{BB962C8B-B14F-4D97-AF65-F5344CB8AC3E}">
        <p14:creationId xmlns:p14="http://schemas.microsoft.com/office/powerpoint/2010/main" val="457999896"/>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1655124"/>
            <a:ext cx="4587240" cy="341458"/>
          </a:xfrm>
          <a:prstGeom prst="rect">
            <a:avLst/>
          </a:prstGeom>
          <a:solidFill>
            <a:srgbClr val="DBE1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0" name="Стрелка: пятиугольник 6"/>
          <p:cNvSpPr/>
          <p:nvPr/>
        </p:nvSpPr>
        <p:spPr>
          <a:xfrm rot="5400000">
            <a:off x="-32043" y="1138854"/>
            <a:ext cx="1604862" cy="820057"/>
          </a:xfrm>
          <a:prstGeom prst="homePlate">
            <a:avLst>
              <a:gd name="adj" fmla="val 17496"/>
            </a:avLst>
          </a:prstGeom>
          <a:solidFill>
            <a:srgbClr val="E44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Segoe UI" panose="020B0502040204020203" pitchFamily="34" charset="0"/>
            </a:endParaRPr>
          </a:p>
        </p:txBody>
      </p:sp>
      <p:sp>
        <p:nvSpPr>
          <p:cNvPr id="11" name="Прямоугольник 10"/>
          <p:cNvSpPr/>
          <p:nvPr/>
        </p:nvSpPr>
        <p:spPr>
          <a:xfrm>
            <a:off x="1413798" y="1717450"/>
            <a:ext cx="4436496" cy="246221"/>
          </a:xfrm>
          <a:prstGeom prst="rect">
            <a:avLst/>
          </a:prstGeom>
        </p:spPr>
        <p:txBody>
          <a:bodyPr wrap="square" lIns="0" tIns="0" rIns="0" bIns="0">
            <a:spAutoFit/>
          </a:bodyPr>
          <a:lstStyle/>
          <a:p>
            <a:pPr lvl="0">
              <a:spcBef>
                <a:spcPts val="1000"/>
              </a:spcBef>
            </a:pPr>
            <a:r>
              <a:rPr lang="ru-RU" sz="1600" b="1" dirty="0" smtClean="0">
                <a:latin typeface="Segoe UI" panose="020B0502040204020203" pitchFamily="34" charset="0"/>
                <a:cs typeface="Segoe UI" panose="020B0502040204020203" pitchFamily="34" charset="0"/>
              </a:rPr>
              <a:t>Раздел 11 СП  </a:t>
            </a:r>
            <a:r>
              <a:rPr lang="ru-RU" sz="1600" b="1" dirty="0" smtClean="0">
                <a:latin typeface="Segoe UI" panose="020B0502040204020203" pitchFamily="34" charset="0"/>
                <a:cs typeface="Segoe UI" panose="020B0502040204020203" pitchFamily="34" charset="0"/>
              </a:rPr>
              <a:t>2.3.6.1106-61</a:t>
            </a:r>
            <a:endParaRPr lang="ru-RU" sz="1600" b="1" dirty="0">
              <a:latin typeface="Segoe UI" panose="020B0502040204020203" pitchFamily="34" charset="0"/>
              <a:cs typeface="Segoe UI" panose="020B0502040204020203" pitchFamily="34" charset="0"/>
            </a:endParaRPr>
          </a:p>
        </p:txBody>
      </p:sp>
      <p:sp>
        <p:nvSpPr>
          <p:cNvPr id="4" name="Заголовок 3"/>
          <p:cNvSpPr>
            <a:spLocks noGrp="1"/>
          </p:cNvSpPr>
          <p:nvPr>
            <p:ph type="title"/>
          </p:nvPr>
        </p:nvSpPr>
        <p:spPr/>
        <p:txBody>
          <a:bodyPr>
            <a:normAutofit/>
          </a:bodyPr>
          <a:lstStyle/>
          <a:p>
            <a:r>
              <a:rPr lang="ru-RU" altLang="ru-RU" dirty="0" smtClean="0">
                <a:cs typeface="Segoe UI" panose="020B0502040204020203" pitchFamily="34" charset="0"/>
              </a:rPr>
              <a:t>Условия доставки</a:t>
            </a:r>
            <a:endParaRPr lang="ru-RU" altLang="ru-RU" dirty="0">
              <a:latin typeface="Segoe UI" panose="020B0502040204020203" pitchFamily="34" charset="0"/>
              <a:cs typeface="Segoe UI" panose="020B0502040204020203" pitchFamily="34" charset="0"/>
            </a:endParaRPr>
          </a:p>
        </p:txBody>
      </p:sp>
      <p:sp>
        <p:nvSpPr>
          <p:cNvPr id="2" name="Прямоугольник 1"/>
          <p:cNvSpPr/>
          <p:nvPr/>
        </p:nvSpPr>
        <p:spPr>
          <a:xfrm>
            <a:off x="1413797" y="2351314"/>
            <a:ext cx="10342773" cy="2923877"/>
          </a:xfrm>
          <a:prstGeom prst="rect">
            <a:avLst/>
          </a:prstGeom>
        </p:spPr>
        <p:txBody>
          <a:bodyPr wrap="square">
            <a:spAutoFit/>
          </a:bodyPr>
          <a:lstStyle/>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Продукция должна быть доставлена на транспорте, чистым изнутри, без следов перевозки отравляющих и загрязняющих веществ</a:t>
            </a:r>
            <a:r>
              <a:rPr lang="en-US" sz="1600" dirty="0" smtClean="0">
                <a:solidFill>
                  <a:srgbClr val="444444"/>
                </a:solidFill>
                <a:latin typeface="Segoe UI" panose="020B0502040204020203" pitchFamily="34" charset="0"/>
                <a:cs typeface="Segoe UI" panose="020B0502040204020203" pitchFamily="34" charset="0"/>
              </a:rPr>
              <a:t>;</a:t>
            </a:r>
            <a:endParaRPr lang="ru-RU" sz="1600" dirty="0" smtClean="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В ходе перевозки должны быть соблюдены требования к температурным режимам хранения </a:t>
            </a:r>
            <a:r>
              <a:rPr lang="ru-RU" sz="1600" dirty="0" smtClean="0">
                <a:solidFill>
                  <a:srgbClr val="444444"/>
                </a:solidFill>
                <a:latin typeface="Segoe UI" panose="020B0502040204020203" pitchFamily="34" charset="0"/>
                <a:cs typeface="Segoe UI" panose="020B0502040204020203" pitchFamily="34" charset="0"/>
              </a:rPr>
              <a:t>перевозимых продуктов</a:t>
            </a:r>
            <a:r>
              <a:rPr lang="en-US" sz="1600" dirty="0" smtClean="0">
                <a:solidFill>
                  <a:srgbClr val="444444"/>
                </a:solidFill>
                <a:latin typeface="Segoe UI" panose="020B0502040204020203" pitchFamily="34" charset="0"/>
                <a:cs typeface="Segoe UI" panose="020B0502040204020203" pitchFamily="34" charset="0"/>
              </a:rPr>
              <a:t>;</a:t>
            </a:r>
            <a:endParaRPr lang="ru-RU" sz="1600" dirty="0" smtClean="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Продукты должны быть </a:t>
            </a:r>
            <a:r>
              <a:rPr lang="ru-RU" sz="1600" dirty="0" smtClean="0">
                <a:solidFill>
                  <a:srgbClr val="444444"/>
                </a:solidFill>
                <a:latin typeface="Segoe UI" panose="020B0502040204020203" pitchFamily="34" charset="0"/>
                <a:cs typeface="Segoe UI" panose="020B0502040204020203" pitchFamily="34" charset="0"/>
              </a:rPr>
              <a:t>перевезены с соблюдением правил последовательной укладки</a:t>
            </a:r>
            <a:r>
              <a:rPr lang="ru-RU" sz="1600" dirty="0" smtClean="0">
                <a:solidFill>
                  <a:srgbClr val="444444"/>
                </a:solidFill>
                <a:latin typeface="Segoe UI" panose="020B0502040204020203" pitchFamily="34" charset="0"/>
                <a:cs typeface="Segoe UI" panose="020B0502040204020203" pitchFamily="34" charset="0"/>
              </a:rPr>
              <a:t>, исключающих </a:t>
            </a:r>
            <a:r>
              <a:rPr lang="ru-RU" sz="1600" dirty="0" err="1" smtClean="0">
                <a:solidFill>
                  <a:srgbClr val="444444"/>
                </a:solidFill>
                <a:latin typeface="Segoe UI" panose="020B0502040204020203" pitchFamily="34" charset="0"/>
                <a:cs typeface="Segoe UI" panose="020B0502040204020203" pitchFamily="34" charset="0"/>
              </a:rPr>
              <a:t>взаимозагрязнение</a:t>
            </a:r>
            <a:r>
              <a:rPr lang="ru-RU" sz="1600" dirty="0" smtClean="0">
                <a:solidFill>
                  <a:srgbClr val="444444"/>
                </a:solidFill>
                <a:latin typeface="Segoe UI" panose="020B0502040204020203" pitchFamily="34" charset="0"/>
                <a:cs typeface="Segoe UI" panose="020B0502040204020203" pitchFamily="34" charset="0"/>
              </a:rPr>
              <a:t> товаров при их соприкосновении. Хлеб не должен лежать навалом</a:t>
            </a:r>
            <a:r>
              <a:rPr lang="en-US" sz="1600" dirty="0" smtClean="0">
                <a:solidFill>
                  <a:srgbClr val="444444"/>
                </a:solidFill>
                <a:latin typeface="Segoe UI" panose="020B0502040204020203" pitchFamily="34" charset="0"/>
                <a:cs typeface="Segoe UI" panose="020B0502040204020203" pitchFamily="34" charset="0"/>
              </a:rPr>
              <a:t>;</a:t>
            </a:r>
            <a:endParaRPr lang="ru-RU" sz="1600" dirty="0" smtClean="0">
              <a:solidFill>
                <a:srgbClr val="444444"/>
              </a:solidFill>
              <a:latin typeface="Segoe UI" panose="020B0502040204020203" pitchFamily="34" charset="0"/>
              <a:cs typeface="Segoe UI" panose="020B0502040204020203" pitchFamily="34" charset="0"/>
            </a:endParaRPr>
          </a:p>
          <a:p>
            <a:pPr marL="285750" indent="-285750" algn="just" defTabSz="447675">
              <a:spcBef>
                <a:spcPts val="1200"/>
              </a:spcBef>
              <a:buClr>
                <a:srgbClr val="E4465A"/>
              </a:buClr>
              <a:buSzPct val="120000"/>
              <a:buFont typeface="Wingdings" panose="05000000000000000000" pitchFamily="2" charset="2"/>
              <a:buChar char="ü"/>
            </a:pPr>
            <a:r>
              <a:rPr lang="ru-RU" sz="1600" dirty="0" smtClean="0">
                <a:solidFill>
                  <a:srgbClr val="444444"/>
                </a:solidFill>
                <a:latin typeface="Segoe UI" panose="020B0502040204020203" pitchFamily="34" charset="0"/>
                <a:cs typeface="Segoe UI" panose="020B0502040204020203" pitchFamily="34" charset="0"/>
              </a:rPr>
              <a:t>Шофер-экспедитор должен соблюдать правила личной гигиены (отгрузка в перчатках), а также должен иметь при себе медицинскую книжку</a:t>
            </a:r>
            <a:r>
              <a:rPr lang="en-US" sz="1600" dirty="0" smtClean="0">
                <a:solidFill>
                  <a:srgbClr val="444444"/>
                </a:solidFill>
                <a:latin typeface="Segoe UI" panose="020B0502040204020203" pitchFamily="34" charset="0"/>
                <a:cs typeface="Segoe UI" panose="020B0502040204020203" pitchFamily="34" charset="0"/>
              </a:rPr>
              <a:t>.</a:t>
            </a:r>
            <a:endParaRPr lang="ru-RU" sz="1600" dirty="0" smtClean="0">
              <a:solidFill>
                <a:srgbClr val="444444"/>
              </a:solidFill>
              <a:latin typeface="Segoe UI" panose="020B0502040204020203" pitchFamily="34" charset="0"/>
              <a:cs typeface="Segoe UI" panose="020B0502040204020203" pitchFamily="34" charset="0"/>
            </a:endParaRPr>
          </a:p>
          <a:p>
            <a:pPr algn="just" defTabSz="447675">
              <a:spcBef>
                <a:spcPts val="1200"/>
              </a:spcBef>
              <a:buClr>
                <a:srgbClr val="E4465A"/>
              </a:buClr>
              <a:buSzPct val="120000"/>
            </a:pPr>
            <a:endParaRPr lang="ru-RU" sz="1600" dirty="0" smtClean="0">
              <a:solidFill>
                <a:srgbClr val="444444"/>
              </a:solidFill>
              <a:latin typeface="Segoe UI" panose="020B0502040204020203" pitchFamily="34" charset="0"/>
              <a:cs typeface="Segoe UI" panose="020B0502040204020203" pitchFamily="34" charset="0"/>
            </a:endParaRPr>
          </a:p>
        </p:txBody>
      </p:sp>
      <p:sp>
        <p:nvSpPr>
          <p:cNvPr id="9" name="Freeform 37"/>
          <p:cNvSpPr>
            <a:spLocks noEditPoints="1"/>
          </p:cNvSpPr>
          <p:nvPr/>
        </p:nvSpPr>
        <p:spPr bwMode="auto">
          <a:xfrm>
            <a:off x="541177" y="1586204"/>
            <a:ext cx="541336" cy="504531"/>
          </a:xfrm>
          <a:custGeom>
            <a:avLst/>
            <a:gdLst>
              <a:gd name="T0" fmla="*/ 2147483646 w 1251"/>
              <a:gd name="T1" fmla="*/ 2147483646 h 1038"/>
              <a:gd name="T2" fmla="*/ 2147483646 w 1251"/>
              <a:gd name="T3" fmla="*/ 2147483646 h 1038"/>
              <a:gd name="T4" fmla="*/ 2147483646 w 1251"/>
              <a:gd name="T5" fmla="*/ 2147483646 h 1038"/>
              <a:gd name="T6" fmla="*/ 2147483646 w 1251"/>
              <a:gd name="T7" fmla="*/ 2147483646 h 1038"/>
              <a:gd name="T8" fmla="*/ 2147483646 w 1251"/>
              <a:gd name="T9" fmla="*/ 2147483646 h 1038"/>
              <a:gd name="T10" fmla="*/ 2147483646 w 1251"/>
              <a:gd name="T11" fmla="*/ 2147483646 h 1038"/>
              <a:gd name="T12" fmla="*/ 2147483646 w 1251"/>
              <a:gd name="T13" fmla="*/ 2147483646 h 1038"/>
              <a:gd name="T14" fmla="*/ 2147483646 w 1251"/>
              <a:gd name="T15" fmla="*/ 2147483646 h 1038"/>
              <a:gd name="T16" fmla="*/ 2147483646 w 1251"/>
              <a:gd name="T17" fmla="*/ 2147483646 h 1038"/>
              <a:gd name="T18" fmla="*/ 2147483646 w 1251"/>
              <a:gd name="T19" fmla="*/ 2147483646 h 1038"/>
              <a:gd name="T20" fmla="*/ 2147483646 w 1251"/>
              <a:gd name="T21" fmla="*/ 2147483646 h 1038"/>
              <a:gd name="T22" fmla="*/ 2147483646 w 1251"/>
              <a:gd name="T23" fmla="*/ 2147483646 h 1038"/>
              <a:gd name="T24" fmla="*/ 2147483646 w 1251"/>
              <a:gd name="T25" fmla="*/ 2147483646 h 1038"/>
              <a:gd name="T26" fmla="*/ 2147483646 w 1251"/>
              <a:gd name="T27" fmla="*/ 2147483646 h 1038"/>
              <a:gd name="T28" fmla="*/ 2147483646 w 1251"/>
              <a:gd name="T29" fmla="*/ 2147483646 h 1038"/>
              <a:gd name="T30" fmla="*/ 2147483646 w 1251"/>
              <a:gd name="T31" fmla="*/ 2147483646 h 1038"/>
              <a:gd name="T32" fmla="*/ 2147483646 w 1251"/>
              <a:gd name="T33" fmla="*/ 2147483646 h 1038"/>
              <a:gd name="T34" fmla="*/ 2147483646 w 1251"/>
              <a:gd name="T35" fmla="*/ 2147483646 h 1038"/>
              <a:gd name="T36" fmla="*/ 2147483646 w 1251"/>
              <a:gd name="T37" fmla="*/ 2147483646 h 1038"/>
              <a:gd name="T38" fmla="*/ 0 w 1251"/>
              <a:gd name="T39" fmla="*/ 2147483646 h 1038"/>
              <a:gd name="T40" fmla="*/ 2147483646 w 1251"/>
              <a:gd name="T41" fmla="*/ 2147483646 h 1038"/>
              <a:gd name="T42" fmla="*/ 2147483646 w 1251"/>
              <a:gd name="T43" fmla="*/ 2147483646 h 1038"/>
              <a:gd name="T44" fmla="*/ 2147483646 w 1251"/>
              <a:gd name="T45" fmla="*/ 2147483646 h 1038"/>
              <a:gd name="T46" fmla="*/ 2147483646 w 1251"/>
              <a:gd name="T47" fmla="*/ 2147483646 h 1038"/>
              <a:gd name="T48" fmla="*/ 2147483646 w 1251"/>
              <a:gd name="T49" fmla="*/ 2147483646 h 1038"/>
              <a:gd name="T50" fmla="*/ 2147483646 w 1251"/>
              <a:gd name="T51" fmla="*/ 2147483646 h 1038"/>
              <a:gd name="T52" fmla="*/ 2147483646 w 1251"/>
              <a:gd name="T53" fmla="*/ 2147483646 h 1038"/>
              <a:gd name="T54" fmla="*/ 2147483646 w 1251"/>
              <a:gd name="T55" fmla="*/ 2147483646 h 1038"/>
              <a:gd name="T56" fmla="*/ 2147483646 w 1251"/>
              <a:gd name="T57" fmla="*/ 2147483646 h 1038"/>
              <a:gd name="T58" fmla="*/ 2147483646 w 1251"/>
              <a:gd name="T59" fmla="*/ 2147483646 h 1038"/>
              <a:gd name="T60" fmla="*/ 2147483646 w 1251"/>
              <a:gd name="T61" fmla="*/ 2147483646 h 1038"/>
              <a:gd name="T62" fmla="*/ 2147483646 w 1251"/>
              <a:gd name="T63" fmla="*/ 2147483646 h 1038"/>
              <a:gd name="T64" fmla="*/ 2147483646 w 1251"/>
              <a:gd name="T65" fmla="*/ 2147483646 h 1038"/>
              <a:gd name="T66" fmla="*/ 2147483646 w 1251"/>
              <a:gd name="T67" fmla="*/ 2147483646 h 1038"/>
              <a:gd name="T68" fmla="*/ 2147483646 w 1251"/>
              <a:gd name="T69" fmla="*/ 2147483646 h 1038"/>
              <a:gd name="T70" fmla="*/ 2147483646 w 1251"/>
              <a:gd name="T71" fmla="*/ 2147483646 h 1038"/>
              <a:gd name="T72" fmla="*/ 2147483646 w 1251"/>
              <a:gd name="T73" fmla="*/ 2147483646 h 1038"/>
              <a:gd name="T74" fmla="*/ 2147483646 w 1251"/>
              <a:gd name="T75" fmla="*/ 2147483646 h 1038"/>
              <a:gd name="T76" fmla="*/ 2147483646 w 1251"/>
              <a:gd name="T77" fmla="*/ 2147483646 h 1038"/>
              <a:gd name="T78" fmla="*/ 2147483646 w 1251"/>
              <a:gd name="T79" fmla="*/ 2147483646 h 1038"/>
              <a:gd name="T80" fmla="*/ 2147483646 w 1251"/>
              <a:gd name="T81" fmla="*/ 2147483646 h 1038"/>
              <a:gd name="T82" fmla="*/ 2147483646 w 1251"/>
              <a:gd name="T83" fmla="*/ 2147483646 h 1038"/>
              <a:gd name="T84" fmla="*/ 2147483646 w 1251"/>
              <a:gd name="T85" fmla="*/ 2147483646 h 1038"/>
              <a:gd name="T86" fmla="*/ 2147483646 w 1251"/>
              <a:gd name="T87" fmla="*/ 2147483646 h 1038"/>
              <a:gd name="T88" fmla="*/ 2147483646 w 1251"/>
              <a:gd name="T89" fmla="*/ 2147483646 h 1038"/>
              <a:gd name="T90" fmla="*/ 2147483646 w 1251"/>
              <a:gd name="T91" fmla="*/ 2147483646 h 1038"/>
              <a:gd name="T92" fmla="*/ 2147483646 w 1251"/>
              <a:gd name="T93" fmla="*/ 2147483646 h 1038"/>
              <a:gd name="T94" fmla="*/ 2147483646 w 1251"/>
              <a:gd name="T95" fmla="*/ 2147483646 h 1038"/>
              <a:gd name="T96" fmla="*/ 2147483646 w 1251"/>
              <a:gd name="T97" fmla="*/ 2147483646 h 1038"/>
              <a:gd name="T98" fmla="*/ 2147483646 w 1251"/>
              <a:gd name="T99" fmla="*/ 2147483646 h 1038"/>
              <a:gd name="T100" fmla="*/ 2147483646 w 1251"/>
              <a:gd name="T101" fmla="*/ 2147483646 h 1038"/>
              <a:gd name="T102" fmla="*/ 2147483646 w 1251"/>
              <a:gd name="T103" fmla="*/ 2147483646 h 1038"/>
              <a:gd name="T104" fmla="*/ 2147483646 w 1251"/>
              <a:gd name="T105" fmla="*/ 2147483646 h 1038"/>
              <a:gd name="T106" fmla="*/ 2147483646 w 1251"/>
              <a:gd name="T107" fmla="*/ 2147483646 h 1038"/>
              <a:gd name="T108" fmla="*/ 2147483646 w 1251"/>
              <a:gd name="T109" fmla="*/ 2147483646 h 1038"/>
              <a:gd name="T110" fmla="*/ 2147483646 w 1251"/>
              <a:gd name="T111" fmla="*/ 2147483646 h 1038"/>
              <a:gd name="T112" fmla="*/ 2147483646 w 1251"/>
              <a:gd name="T113" fmla="*/ 2147483646 h 1038"/>
              <a:gd name="T114" fmla="*/ 2147483646 w 1251"/>
              <a:gd name="T115" fmla="*/ 2147483646 h 1038"/>
              <a:gd name="T116" fmla="*/ 2147483646 w 1251"/>
              <a:gd name="T117" fmla="*/ 2147483646 h 103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1" h="1038">
                <a:moveTo>
                  <a:pt x="1114" y="9"/>
                </a:moveTo>
                <a:lnTo>
                  <a:pt x="1242" y="144"/>
                </a:lnTo>
                <a:lnTo>
                  <a:pt x="1246" y="149"/>
                </a:lnTo>
                <a:lnTo>
                  <a:pt x="1249" y="155"/>
                </a:lnTo>
                <a:lnTo>
                  <a:pt x="1251" y="161"/>
                </a:lnTo>
                <a:lnTo>
                  <a:pt x="1251" y="167"/>
                </a:lnTo>
                <a:lnTo>
                  <a:pt x="1251" y="173"/>
                </a:lnTo>
                <a:lnTo>
                  <a:pt x="1249" y="180"/>
                </a:lnTo>
                <a:lnTo>
                  <a:pt x="1246" y="185"/>
                </a:lnTo>
                <a:lnTo>
                  <a:pt x="1243" y="190"/>
                </a:lnTo>
                <a:lnTo>
                  <a:pt x="745" y="801"/>
                </a:lnTo>
                <a:lnTo>
                  <a:pt x="742" y="805"/>
                </a:lnTo>
                <a:lnTo>
                  <a:pt x="738" y="808"/>
                </a:lnTo>
                <a:lnTo>
                  <a:pt x="734" y="810"/>
                </a:lnTo>
                <a:lnTo>
                  <a:pt x="730" y="811"/>
                </a:lnTo>
                <a:lnTo>
                  <a:pt x="550" y="873"/>
                </a:lnTo>
                <a:lnTo>
                  <a:pt x="544" y="874"/>
                </a:lnTo>
                <a:lnTo>
                  <a:pt x="538" y="874"/>
                </a:lnTo>
                <a:lnTo>
                  <a:pt x="533" y="873"/>
                </a:lnTo>
                <a:lnTo>
                  <a:pt x="526" y="871"/>
                </a:lnTo>
                <a:lnTo>
                  <a:pt x="522" y="867"/>
                </a:lnTo>
                <a:lnTo>
                  <a:pt x="517" y="863"/>
                </a:lnTo>
                <a:lnTo>
                  <a:pt x="514" y="857"/>
                </a:lnTo>
                <a:lnTo>
                  <a:pt x="512" y="851"/>
                </a:lnTo>
                <a:lnTo>
                  <a:pt x="510" y="844"/>
                </a:lnTo>
                <a:lnTo>
                  <a:pt x="511" y="836"/>
                </a:lnTo>
                <a:lnTo>
                  <a:pt x="535" y="645"/>
                </a:lnTo>
                <a:lnTo>
                  <a:pt x="536" y="640"/>
                </a:lnTo>
                <a:lnTo>
                  <a:pt x="537" y="635"/>
                </a:lnTo>
                <a:lnTo>
                  <a:pt x="539" y="630"/>
                </a:lnTo>
                <a:lnTo>
                  <a:pt x="542" y="627"/>
                </a:lnTo>
                <a:lnTo>
                  <a:pt x="1069" y="10"/>
                </a:lnTo>
                <a:lnTo>
                  <a:pt x="1073" y="6"/>
                </a:lnTo>
                <a:lnTo>
                  <a:pt x="1078" y="3"/>
                </a:lnTo>
                <a:lnTo>
                  <a:pt x="1085" y="1"/>
                </a:lnTo>
                <a:lnTo>
                  <a:pt x="1090" y="0"/>
                </a:lnTo>
                <a:lnTo>
                  <a:pt x="1096" y="0"/>
                </a:lnTo>
                <a:lnTo>
                  <a:pt x="1102" y="2"/>
                </a:lnTo>
                <a:lnTo>
                  <a:pt x="1108" y="4"/>
                </a:lnTo>
                <a:lnTo>
                  <a:pt x="1113" y="8"/>
                </a:lnTo>
                <a:lnTo>
                  <a:pt x="1113" y="9"/>
                </a:lnTo>
                <a:lnTo>
                  <a:pt x="1114" y="9"/>
                </a:lnTo>
                <a:close/>
                <a:moveTo>
                  <a:pt x="788" y="58"/>
                </a:moveTo>
                <a:lnTo>
                  <a:pt x="794" y="58"/>
                </a:lnTo>
                <a:lnTo>
                  <a:pt x="799" y="61"/>
                </a:lnTo>
                <a:lnTo>
                  <a:pt x="804" y="64"/>
                </a:lnTo>
                <a:lnTo>
                  <a:pt x="810" y="68"/>
                </a:lnTo>
                <a:lnTo>
                  <a:pt x="813" y="73"/>
                </a:lnTo>
                <a:lnTo>
                  <a:pt x="816" y="78"/>
                </a:lnTo>
                <a:lnTo>
                  <a:pt x="818" y="85"/>
                </a:lnTo>
                <a:lnTo>
                  <a:pt x="819" y="91"/>
                </a:lnTo>
                <a:lnTo>
                  <a:pt x="818" y="98"/>
                </a:lnTo>
                <a:lnTo>
                  <a:pt x="816" y="104"/>
                </a:lnTo>
                <a:lnTo>
                  <a:pt x="813" y="110"/>
                </a:lnTo>
                <a:lnTo>
                  <a:pt x="810" y="115"/>
                </a:lnTo>
                <a:lnTo>
                  <a:pt x="804" y="118"/>
                </a:lnTo>
                <a:lnTo>
                  <a:pt x="799" y="121"/>
                </a:lnTo>
                <a:lnTo>
                  <a:pt x="794" y="123"/>
                </a:lnTo>
                <a:lnTo>
                  <a:pt x="788" y="124"/>
                </a:lnTo>
                <a:lnTo>
                  <a:pt x="63" y="124"/>
                </a:lnTo>
                <a:lnTo>
                  <a:pt x="63" y="972"/>
                </a:lnTo>
                <a:lnTo>
                  <a:pt x="937" y="972"/>
                </a:lnTo>
                <a:lnTo>
                  <a:pt x="937" y="683"/>
                </a:lnTo>
                <a:lnTo>
                  <a:pt x="938" y="676"/>
                </a:lnTo>
                <a:lnTo>
                  <a:pt x="939" y="670"/>
                </a:lnTo>
                <a:lnTo>
                  <a:pt x="942" y="665"/>
                </a:lnTo>
                <a:lnTo>
                  <a:pt x="947" y="660"/>
                </a:lnTo>
                <a:lnTo>
                  <a:pt x="951" y="656"/>
                </a:lnTo>
                <a:lnTo>
                  <a:pt x="956" y="652"/>
                </a:lnTo>
                <a:lnTo>
                  <a:pt x="962" y="650"/>
                </a:lnTo>
                <a:lnTo>
                  <a:pt x="969" y="650"/>
                </a:lnTo>
                <a:lnTo>
                  <a:pt x="975" y="650"/>
                </a:lnTo>
                <a:lnTo>
                  <a:pt x="981" y="652"/>
                </a:lnTo>
                <a:lnTo>
                  <a:pt x="986" y="656"/>
                </a:lnTo>
                <a:lnTo>
                  <a:pt x="991" y="660"/>
                </a:lnTo>
                <a:lnTo>
                  <a:pt x="995" y="665"/>
                </a:lnTo>
                <a:lnTo>
                  <a:pt x="998" y="670"/>
                </a:lnTo>
                <a:lnTo>
                  <a:pt x="999" y="676"/>
                </a:lnTo>
                <a:lnTo>
                  <a:pt x="1000" y="683"/>
                </a:lnTo>
                <a:lnTo>
                  <a:pt x="1000" y="1006"/>
                </a:lnTo>
                <a:lnTo>
                  <a:pt x="999" y="1012"/>
                </a:lnTo>
                <a:lnTo>
                  <a:pt x="998" y="1018"/>
                </a:lnTo>
                <a:lnTo>
                  <a:pt x="995" y="1024"/>
                </a:lnTo>
                <a:lnTo>
                  <a:pt x="991" y="1029"/>
                </a:lnTo>
                <a:lnTo>
                  <a:pt x="986" y="1033"/>
                </a:lnTo>
                <a:lnTo>
                  <a:pt x="981" y="1036"/>
                </a:lnTo>
                <a:lnTo>
                  <a:pt x="975" y="1038"/>
                </a:lnTo>
                <a:lnTo>
                  <a:pt x="969" y="1038"/>
                </a:lnTo>
                <a:lnTo>
                  <a:pt x="32" y="1038"/>
                </a:lnTo>
                <a:lnTo>
                  <a:pt x="25" y="1038"/>
                </a:lnTo>
                <a:lnTo>
                  <a:pt x="20" y="1036"/>
                </a:lnTo>
                <a:lnTo>
                  <a:pt x="14" y="1033"/>
                </a:lnTo>
                <a:lnTo>
                  <a:pt x="10" y="1029"/>
                </a:lnTo>
                <a:lnTo>
                  <a:pt x="6" y="1024"/>
                </a:lnTo>
                <a:lnTo>
                  <a:pt x="3" y="1018"/>
                </a:lnTo>
                <a:lnTo>
                  <a:pt x="1" y="1012"/>
                </a:lnTo>
                <a:lnTo>
                  <a:pt x="0" y="1006"/>
                </a:lnTo>
                <a:lnTo>
                  <a:pt x="0" y="91"/>
                </a:lnTo>
                <a:lnTo>
                  <a:pt x="1" y="85"/>
                </a:lnTo>
                <a:lnTo>
                  <a:pt x="3" y="78"/>
                </a:lnTo>
                <a:lnTo>
                  <a:pt x="6" y="73"/>
                </a:lnTo>
                <a:lnTo>
                  <a:pt x="10" y="68"/>
                </a:lnTo>
                <a:lnTo>
                  <a:pt x="14" y="64"/>
                </a:lnTo>
                <a:lnTo>
                  <a:pt x="20" y="61"/>
                </a:lnTo>
                <a:lnTo>
                  <a:pt x="25" y="58"/>
                </a:lnTo>
                <a:lnTo>
                  <a:pt x="32" y="58"/>
                </a:lnTo>
                <a:lnTo>
                  <a:pt x="788" y="58"/>
                </a:lnTo>
                <a:close/>
                <a:moveTo>
                  <a:pt x="140" y="269"/>
                </a:moveTo>
                <a:lnTo>
                  <a:pt x="133" y="269"/>
                </a:lnTo>
                <a:lnTo>
                  <a:pt x="128" y="267"/>
                </a:lnTo>
                <a:lnTo>
                  <a:pt x="123" y="263"/>
                </a:lnTo>
                <a:lnTo>
                  <a:pt x="117" y="259"/>
                </a:lnTo>
                <a:lnTo>
                  <a:pt x="114" y="255"/>
                </a:lnTo>
                <a:lnTo>
                  <a:pt x="111" y="249"/>
                </a:lnTo>
                <a:lnTo>
                  <a:pt x="109" y="242"/>
                </a:lnTo>
                <a:lnTo>
                  <a:pt x="109" y="236"/>
                </a:lnTo>
                <a:lnTo>
                  <a:pt x="109" y="230"/>
                </a:lnTo>
                <a:lnTo>
                  <a:pt x="111" y="224"/>
                </a:lnTo>
                <a:lnTo>
                  <a:pt x="114" y="217"/>
                </a:lnTo>
                <a:lnTo>
                  <a:pt x="117" y="213"/>
                </a:lnTo>
                <a:lnTo>
                  <a:pt x="123" y="209"/>
                </a:lnTo>
                <a:lnTo>
                  <a:pt x="128" y="206"/>
                </a:lnTo>
                <a:lnTo>
                  <a:pt x="133" y="204"/>
                </a:lnTo>
                <a:lnTo>
                  <a:pt x="140" y="203"/>
                </a:lnTo>
                <a:lnTo>
                  <a:pt x="561" y="203"/>
                </a:lnTo>
                <a:lnTo>
                  <a:pt x="567" y="204"/>
                </a:lnTo>
                <a:lnTo>
                  <a:pt x="573" y="206"/>
                </a:lnTo>
                <a:lnTo>
                  <a:pt x="579" y="209"/>
                </a:lnTo>
                <a:lnTo>
                  <a:pt x="583" y="213"/>
                </a:lnTo>
                <a:lnTo>
                  <a:pt x="587" y="217"/>
                </a:lnTo>
                <a:lnTo>
                  <a:pt x="589" y="224"/>
                </a:lnTo>
                <a:lnTo>
                  <a:pt x="591" y="230"/>
                </a:lnTo>
                <a:lnTo>
                  <a:pt x="592" y="236"/>
                </a:lnTo>
                <a:lnTo>
                  <a:pt x="591" y="242"/>
                </a:lnTo>
                <a:lnTo>
                  <a:pt x="589" y="249"/>
                </a:lnTo>
                <a:lnTo>
                  <a:pt x="587" y="255"/>
                </a:lnTo>
                <a:lnTo>
                  <a:pt x="583" y="259"/>
                </a:lnTo>
                <a:lnTo>
                  <a:pt x="579" y="263"/>
                </a:lnTo>
                <a:lnTo>
                  <a:pt x="573" y="267"/>
                </a:lnTo>
                <a:lnTo>
                  <a:pt x="567" y="269"/>
                </a:lnTo>
                <a:lnTo>
                  <a:pt x="561" y="269"/>
                </a:lnTo>
                <a:lnTo>
                  <a:pt x="140" y="269"/>
                </a:lnTo>
                <a:close/>
                <a:moveTo>
                  <a:pt x="140" y="424"/>
                </a:moveTo>
                <a:lnTo>
                  <a:pt x="133" y="424"/>
                </a:lnTo>
                <a:lnTo>
                  <a:pt x="128" y="422"/>
                </a:lnTo>
                <a:lnTo>
                  <a:pt x="123" y="419"/>
                </a:lnTo>
                <a:lnTo>
                  <a:pt x="117" y="415"/>
                </a:lnTo>
                <a:lnTo>
                  <a:pt x="114" y="410"/>
                </a:lnTo>
                <a:lnTo>
                  <a:pt x="111" y="405"/>
                </a:lnTo>
                <a:lnTo>
                  <a:pt x="109" y="398"/>
                </a:lnTo>
                <a:lnTo>
                  <a:pt x="109" y="392"/>
                </a:lnTo>
                <a:lnTo>
                  <a:pt x="109" y="385"/>
                </a:lnTo>
                <a:lnTo>
                  <a:pt x="111" y="378"/>
                </a:lnTo>
                <a:lnTo>
                  <a:pt x="114" y="373"/>
                </a:lnTo>
                <a:lnTo>
                  <a:pt x="117" y="368"/>
                </a:lnTo>
                <a:lnTo>
                  <a:pt x="123" y="365"/>
                </a:lnTo>
                <a:lnTo>
                  <a:pt x="128" y="362"/>
                </a:lnTo>
                <a:lnTo>
                  <a:pt x="133" y="360"/>
                </a:lnTo>
                <a:lnTo>
                  <a:pt x="140" y="359"/>
                </a:lnTo>
                <a:lnTo>
                  <a:pt x="327" y="359"/>
                </a:lnTo>
                <a:lnTo>
                  <a:pt x="333" y="360"/>
                </a:lnTo>
                <a:lnTo>
                  <a:pt x="339" y="362"/>
                </a:lnTo>
                <a:lnTo>
                  <a:pt x="344" y="365"/>
                </a:lnTo>
                <a:lnTo>
                  <a:pt x="350" y="368"/>
                </a:lnTo>
                <a:lnTo>
                  <a:pt x="353" y="373"/>
                </a:lnTo>
                <a:lnTo>
                  <a:pt x="356" y="378"/>
                </a:lnTo>
                <a:lnTo>
                  <a:pt x="358" y="385"/>
                </a:lnTo>
                <a:lnTo>
                  <a:pt x="358" y="392"/>
                </a:lnTo>
                <a:lnTo>
                  <a:pt x="358" y="398"/>
                </a:lnTo>
                <a:lnTo>
                  <a:pt x="356" y="405"/>
                </a:lnTo>
                <a:lnTo>
                  <a:pt x="353" y="410"/>
                </a:lnTo>
                <a:lnTo>
                  <a:pt x="350" y="415"/>
                </a:lnTo>
                <a:lnTo>
                  <a:pt x="344" y="419"/>
                </a:lnTo>
                <a:lnTo>
                  <a:pt x="339" y="422"/>
                </a:lnTo>
                <a:lnTo>
                  <a:pt x="333" y="424"/>
                </a:lnTo>
                <a:lnTo>
                  <a:pt x="327" y="424"/>
                </a:lnTo>
                <a:lnTo>
                  <a:pt x="140" y="424"/>
                </a:lnTo>
                <a:close/>
                <a:moveTo>
                  <a:pt x="140" y="581"/>
                </a:moveTo>
                <a:lnTo>
                  <a:pt x="133" y="580"/>
                </a:lnTo>
                <a:lnTo>
                  <a:pt x="128" y="579"/>
                </a:lnTo>
                <a:lnTo>
                  <a:pt x="123" y="576"/>
                </a:lnTo>
                <a:lnTo>
                  <a:pt x="117" y="572"/>
                </a:lnTo>
                <a:lnTo>
                  <a:pt x="114" y="567"/>
                </a:lnTo>
                <a:lnTo>
                  <a:pt x="111" y="561"/>
                </a:lnTo>
                <a:lnTo>
                  <a:pt x="109" y="555"/>
                </a:lnTo>
                <a:lnTo>
                  <a:pt x="109" y="549"/>
                </a:lnTo>
                <a:lnTo>
                  <a:pt x="109" y="542"/>
                </a:lnTo>
                <a:lnTo>
                  <a:pt x="111" y="535"/>
                </a:lnTo>
                <a:lnTo>
                  <a:pt x="114" y="530"/>
                </a:lnTo>
                <a:lnTo>
                  <a:pt x="117" y="525"/>
                </a:lnTo>
                <a:lnTo>
                  <a:pt x="123" y="522"/>
                </a:lnTo>
                <a:lnTo>
                  <a:pt x="128" y="519"/>
                </a:lnTo>
                <a:lnTo>
                  <a:pt x="133" y="516"/>
                </a:lnTo>
                <a:lnTo>
                  <a:pt x="140" y="515"/>
                </a:lnTo>
                <a:lnTo>
                  <a:pt x="476" y="515"/>
                </a:lnTo>
                <a:lnTo>
                  <a:pt x="482" y="516"/>
                </a:lnTo>
                <a:lnTo>
                  <a:pt x="488" y="519"/>
                </a:lnTo>
                <a:lnTo>
                  <a:pt x="493" y="522"/>
                </a:lnTo>
                <a:lnTo>
                  <a:pt x="498" y="525"/>
                </a:lnTo>
                <a:lnTo>
                  <a:pt x="502" y="530"/>
                </a:lnTo>
                <a:lnTo>
                  <a:pt x="504" y="535"/>
                </a:lnTo>
                <a:lnTo>
                  <a:pt x="506" y="542"/>
                </a:lnTo>
                <a:lnTo>
                  <a:pt x="507" y="549"/>
                </a:lnTo>
                <a:lnTo>
                  <a:pt x="506" y="555"/>
                </a:lnTo>
                <a:lnTo>
                  <a:pt x="504" y="561"/>
                </a:lnTo>
                <a:lnTo>
                  <a:pt x="502" y="567"/>
                </a:lnTo>
                <a:lnTo>
                  <a:pt x="498" y="572"/>
                </a:lnTo>
                <a:lnTo>
                  <a:pt x="493" y="576"/>
                </a:lnTo>
                <a:lnTo>
                  <a:pt x="488" y="579"/>
                </a:lnTo>
                <a:lnTo>
                  <a:pt x="482" y="580"/>
                </a:lnTo>
                <a:lnTo>
                  <a:pt x="476" y="581"/>
                </a:lnTo>
                <a:lnTo>
                  <a:pt x="140" y="581"/>
                </a:lnTo>
                <a:close/>
                <a:moveTo>
                  <a:pt x="140" y="736"/>
                </a:moveTo>
                <a:lnTo>
                  <a:pt x="133" y="735"/>
                </a:lnTo>
                <a:lnTo>
                  <a:pt x="128" y="733"/>
                </a:lnTo>
                <a:lnTo>
                  <a:pt x="123" y="730"/>
                </a:lnTo>
                <a:lnTo>
                  <a:pt x="117" y="727"/>
                </a:lnTo>
                <a:lnTo>
                  <a:pt x="114" y="721"/>
                </a:lnTo>
                <a:lnTo>
                  <a:pt x="111" y="715"/>
                </a:lnTo>
                <a:lnTo>
                  <a:pt x="109" y="710"/>
                </a:lnTo>
                <a:lnTo>
                  <a:pt x="109" y="703"/>
                </a:lnTo>
                <a:lnTo>
                  <a:pt x="109" y="696"/>
                </a:lnTo>
                <a:lnTo>
                  <a:pt x="111" y="690"/>
                </a:lnTo>
                <a:lnTo>
                  <a:pt x="114" y="685"/>
                </a:lnTo>
                <a:lnTo>
                  <a:pt x="117" y="680"/>
                </a:lnTo>
                <a:lnTo>
                  <a:pt x="123" y="675"/>
                </a:lnTo>
                <a:lnTo>
                  <a:pt x="128" y="672"/>
                </a:lnTo>
                <a:lnTo>
                  <a:pt x="133" y="670"/>
                </a:lnTo>
                <a:lnTo>
                  <a:pt x="140" y="670"/>
                </a:lnTo>
                <a:lnTo>
                  <a:pt x="327" y="670"/>
                </a:lnTo>
                <a:lnTo>
                  <a:pt x="333" y="670"/>
                </a:lnTo>
                <a:lnTo>
                  <a:pt x="339" y="672"/>
                </a:lnTo>
                <a:lnTo>
                  <a:pt x="344" y="675"/>
                </a:lnTo>
                <a:lnTo>
                  <a:pt x="350" y="680"/>
                </a:lnTo>
                <a:lnTo>
                  <a:pt x="353" y="685"/>
                </a:lnTo>
                <a:lnTo>
                  <a:pt x="356" y="690"/>
                </a:lnTo>
                <a:lnTo>
                  <a:pt x="358" y="696"/>
                </a:lnTo>
                <a:lnTo>
                  <a:pt x="358" y="703"/>
                </a:lnTo>
                <a:lnTo>
                  <a:pt x="358" y="710"/>
                </a:lnTo>
                <a:lnTo>
                  <a:pt x="356" y="715"/>
                </a:lnTo>
                <a:lnTo>
                  <a:pt x="353" y="721"/>
                </a:lnTo>
                <a:lnTo>
                  <a:pt x="350" y="727"/>
                </a:lnTo>
                <a:lnTo>
                  <a:pt x="344" y="730"/>
                </a:lnTo>
                <a:lnTo>
                  <a:pt x="339" y="733"/>
                </a:lnTo>
                <a:lnTo>
                  <a:pt x="333" y="735"/>
                </a:lnTo>
                <a:lnTo>
                  <a:pt x="327" y="736"/>
                </a:lnTo>
                <a:lnTo>
                  <a:pt x="140" y="736"/>
                </a:lnTo>
                <a:close/>
                <a:moveTo>
                  <a:pt x="140" y="888"/>
                </a:moveTo>
                <a:lnTo>
                  <a:pt x="133" y="887"/>
                </a:lnTo>
                <a:lnTo>
                  <a:pt x="128" y="886"/>
                </a:lnTo>
                <a:lnTo>
                  <a:pt x="123" y="882"/>
                </a:lnTo>
                <a:lnTo>
                  <a:pt x="117" y="878"/>
                </a:lnTo>
                <a:lnTo>
                  <a:pt x="114" y="873"/>
                </a:lnTo>
                <a:lnTo>
                  <a:pt x="111" y="868"/>
                </a:lnTo>
                <a:lnTo>
                  <a:pt x="109" y="862"/>
                </a:lnTo>
                <a:lnTo>
                  <a:pt x="109" y="855"/>
                </a:lnTo>
                <a:lnTo>
                  <a:pt x="109" y="848"/>
                </a:lnTo>
                <a:lnTo>
                  <a:pt x="111" y="842"/>
                </a:lnTo>
                <a:lnTo>
                  <a:pt x="114" y="836"/>
                </a:lnTo>
                <a:lnTo>
                  <a:pt x="117" y="831"/>
                </a:lnTo>
                <a:lnTo>
                  <a:pt x="123" y="827"/>
                </a:lnTo>
                <a:lnTo>
                  <a:pt x="128" y="825"/>
                </a:lnTo>
                <a:lnTo>
                  <a:pt x="133" y="823"/>
                </a:lnTo>
                <a:lnTo>
                  <a:pt x="140" y="822"/>
                </a:lnTo>
                <a:lnTo>
                  <a:pt x="350" y="822"/>
                </a:lnTo>
                <a:lnTo>
                  <a:pt x="356" y="823"/>
                </a:lnTo>
                <a:lnTo>
                  <a:pt x="361" y="825"/>
                </a:lnTo>
                <a:lnTo>
                  <a:pt x="366" y="827"/>
                </a:lnTo>
                <a:lnTo>
                  <a:pt x="372" y="831"/>
                </a:lnTo>
                <a:lnTo>
                  <a:pt x="375" y="836"/>
                </a:lnTo>
                <a:lnTo>
                  <a:pt x="378" y="842"/>
                </a:lnTo>
                <a:lnTo>
                  <a:pt x="380" y="848"/>
                </a:lnTo>
                <a:lnTo>
                  <a:pt x="381" y="855"/>
                </a:lnTo>
                <a:lnTo>
                  <a:pt x="380" y="862"/>
                </a:lnTo>
                <a:lnTo>
                  <a:pt x="378" y="868"/>
                </a:lnTo>
                <a:lnTo>
                  <a:pt x="375" y="873"/>
                </a:lnTo>
                <a:lnTo>
                  <a:pt x="372" y="878"/>
                </a:lnTo>
                <a:lnTo>
                  <a:pt x="366" y="882"/>
                </a:lnTo>
                <a:lnTo>
                  <a:pt x="361" y="886"/>
                </a:lnTo>
                <a:lnTo>
                  <a:pt x="356" y="887"/>
                </a:lnTo>
                <a:lnTo>
                  <a:pt x="350" y="888"/>
                </a:lnTo>
                <a:lnTo>
                  <a:pt x="140" y="888"/>
                </a:lnTo>
                <a:close/>
                <a:moveTo>
                  <a:pt x="611" y="645"/>
                </a:moveTo>
                <a:lnTo>
                  <a:pt x="717" y="735"/>
                </a:lnTo>
                <a:lnTo>
                  <a:pt x="1092" y="274"/>
                </a:lnTo>
                <a:lnTo>
                  <a:pt x="1005" y="183"/>
                </a:lnTo>
                <a:lnTo>
                  <a:pt x="611" y="645"/>
                </a:lnTo>
                <a:close/>
                <a:moveTo>
                  <a:pt x="656" y="767"/>
                </a:moveTo>
                <a:lnTo>
                  <a:pt x="589" y="711"/>
                </a:lnTo>
                <a:lnTo>
                  <a:pt x="579" y="794"/>
                </a:lnTo>
                <a:lnTo>
                  <a:pt x="656" y="767"/>
                </a:lnTo>
                <a:close/>
                <a:moveTo>
                  <a:pt x="1178" y="169"/>
                </a:moveTo>
                <a:lnTo>
                  <a:pt x="1093" y="80"/>
                </a:lnTo>
                <a:lnTo>
                  <a:pt x="1047" y="134"/>
                </a:lnTo>
                <a:lnTo>
                  <a:pt x="1133" y="224"/>
                </a:lnTo>
                <a:lnTo>
                  <a:pt x="1178" y="1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 name="TextBox 11"/>
          <p:cNvSpPr txBox="1"/>
          <p:nvPr/>
        </p:nvSpPr>
        <p:spPr>
          <a:xfrm>
            <a:off x="966216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Анатолий Галимский</a:t>
            </a:r>
            <a:endParaRPr lang="ru-RU" sz="1200" dirty="0">
              <a:solidFill>
                <a:srgbClr val="E4465A"/>
              </a:solidFill>
              <a:latin typeface="Segoe UI" panose="020B0502040204020203" pitchFamily="34" charset="0"/>
              <a:cs typeface="Segoe UI" panose="020B0502040204020203" pitchFamily="34" charset="0"/>
            </a:endParaRPr>
          </a:p>
        </p:txBody>
      </p:sp>
      <p:sp>
        <p:nvSpPr>
          <p:cNvPr id="13" name="TextBox 12"/>
          <p:cNvSpPr txBox="1"/>
          <p:nvPr/>
        </p:nvSpPr>
        <p:spPr>
          <a:xfrm>
            <a:off x="0" y="6545161"/>
            <a:ext cx="2529840" cy="276999"/>
          </a:xfrm>
          <a:prstGeom prst="rect">
            <a:avLst/>
          </a:prstGeom>
          <a:noFill/>
        </p:spPr>
        <p:txBody>
          <a:bodyPr wrap="square" rtlCol="0">
            <a:spAutoFit/>
          </a:bodyPr>
          <a:lstStyle/>
          <a:p>
            <a:pPr algn="ctr"/>
            <a:r>
              <a:rPr lang="ru-RU" sz="1200" dirty="0" smtClean="0">
                <a:solidFill>
                  <a:srgbClr val="E4465A"/>
                </a:solidFill>
                <a:latin typeface="Segoe UI" panose="020B0502040204020203" pitchFamily="34" charset="0"/>
                <a:cs typeface="Segoe UI" panose="020B0502040204020203" pitchFamily="34" charset="0"/>
              </a:rPr>
              <a:t>2019</a:t>
            </a:r>
            <a:endParaRPr lang="ru-RU" sz="1200" dirty="0">
              <a:solidFill>
                <a:srgbClr val="E4465A"/>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74803824"/>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RTS_New-1">
      <a:dk1>
        <a:srgbClr val="444444"/>
      </a:dk1>
      <a:lt1>
        <a:sysClr val="window" lastClr="FFFFFF"/>
      </a:lt1>
      <a:dk2>
        <a:srgbClr val="444444"/>
      </a:dk2>
      <a:lt2>
        <a:srgbClr val="E7E6E6"/>
      </a:lt2>
      <a:accent1>
        <a:srgbClr val="E4465A"/>
      </a:accent1>
      <a:accent2>
        <a:srgbClr val="546670"/>
      </a:accent2>
      <a:accent3>
        <a:srgbClr val="0291A0"/>
      </a:accent3>
      <a:accent4>
        <a:srgbClr val="F1C900"/>
      </a:accent4>
      <a:accent5>
        <a:srgbClr val="0291A0"/>
      </a:accent5>
      <a:accent6>
        <a:srgbClr val="F1C900"/>
      </a:accent6>
      <a:hlink>
        <a:srgbClr val="E4465A"/>
      </a:hlink>
      <a:folHlink>
        <a:srgbClr val="0291A0"/>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45765</TotalTime>
  <Words>890</Words>
  <Application>Microsoft Office PowerPoint</Application>
  <PresentationFormat>Широкоэкранный</PresentationFormat>
  <Paragraphs>91</Paragraphs>
  <Slides>14</Slides>
  <Notes>13</Notes>
  <HiddenSlides>0</HiddenSlides>
  <MMClips>0</MMClips>
  <ScaleCrop>false</ScaleCrop>
  <HeadingPairs>
    <vt:vector size="6" baseType="variant">
      <vt:variant>
        <vt:lpstr>Использованные шрифты</vt:lpstr>
      </vt:variant>
      <vt:variant>
        <vt:i4>12</vt:i4>
      </vt:variant>
      <vt:variant>
        <vt:lpstr>Тема</vt:lpstr>
      </vt:variant>
      <vt:variant>
        <vt:i4>1</vt:i4>
      </vt:variant>
      <vt:variant>
        <vt:lpstr>Заголовки слайдов</vt:lpstr>
      </vt:variant>
      <vt:variant>
        <vt:i4>14</vt:i4>
      </vt:variant>
    </vt:vector>
  </HeadingPairs>
  <TitlesOfParts>
    <vt:vector size="27" baseType="lpstr">
      <vt:lpstr>Arial Unicode MS</vt:lpstr>
      <vt:lpstr>Microsoft YaHei</vt:lpstr>
      <vt:lpstr>Adobe Arabic</vt:lpstr>
      <vt:lpstr>Aria</vt:lpstr>
      <vt:lpstr>Arial</vt:lpstr>
      <vt:lpstr>Calibri</vt:lpstr>
      <vt:lpstr>Roboto</vt:lpstr>
      <vt:lpstr>Segoe UI</vt:lpstr>
      <vt:lpstr>Segoe UI Black</vt:lpstr>
      <vt:lpstr>Times New Roman</vt:lpstr>
      <vt:lpstr>Trebuchet MS</vt:lpstr>
      <vt:lpstr>Wingdings</vt:lpstr>
      <vt:lpstr>Тема Office</vt:lpstr>
      <vt:lpstr>закупка продуктов питания для учреждений социальной сферы</vt:lpstr>
      <vt:lpstr>Презентация PowerPoint</vt:lpstr>
      <vt:lpstr>Презентация PowerPoint</vt:lpstr>
      <vt:lpstr>Презентация PowerPoint</vt:lpstr>
      <vt:lpstr>Презентация PowerPoint</vt:lpstr>
      <vt:lpstr>Виды подтверждающих документов</vt:lpstr>
      <vt:lpstr>Презентация PowerPoint</vt:lpstr>
      <vt:lpstr>Презентация PowerPoint</vt:lpstr>
      <vt:lpstr>Условия доставки</vt:lpstr>
      <vt:lpstr>Презентация PowerPoint</vt:lpstr>
      <vt:lpstr>Упаковка и комплектность</vt:lpstr>
      <vt:lpstr>Презентация PowerPoint</vt:lpstr>
      <vt:lpstr>Экспертиза собственными силами</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Пацевич Екатерина Александровна</dc:creator>
  <cp:lastModifiedBy>Галимский Анатолий Вячеславович</cp:lastModifiedBy>
  <cp:revision>517</cp:revision>
  <cp:lastPrinted>2017-01-25T16:02:31Z</cp:lastPrinted>
  <dcterms:created xsi:type="dcterms:W3CDTF">2017-01-09T12:57:11Z</dcterms:created>
  <dcterms:modified xsi:type="dcterms:W3CDTF">2019-08-16T09:01:59Z</dcterms:modified>
</cp:coreProperties>
</file>