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ABE"/>
    <a:srgbClr val="373334"/>
    <a:srgbClr val="0994DC"/>
    <a:srgbClr val="FAC3C5"/>
    <a:srgbClr val="0A9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31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0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3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0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4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7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65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8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5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01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ABEB-4576-4BCF-A3AB-2199D372EF37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D1BC0-296B-4673-85C8-48E8514E5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8"/>
            <a:ext cx="12192000" cy="68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9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"/>
            <a:ext cx="12192000" cy="683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9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r="25162" b="90139"/>
          <a:stretch/>
        </p:blipFill>
        <p:spPr>
          <a:xfrm>
            <a:off x="1155369" y="875049"/>
            <a:ext cx="7702013" cy="493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0025" r="25162" b="48231"/>
          <a:stretch/>
        </p:blipFill>
        <p:spPr>
          <a:xfrm>
            <a:off x="2130582" y="1348701"/>
            <a:ext cx="7930835" cy="21505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02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681" y="5182491"/>
            <a:ext cx="6916851" cy="16755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4292" y="6534321"/>
            <a:ext cx="276225" cy="257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6475" y="6674644"/>
            <a:ext cx="1463949" cy="1778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400" dirty="0"/>
          </a:p>
        </p:txBody>
      </p:sp>
      <p:sp>
        <p:nvSpPr>
          <p:cNvPr id="10" name="TextBox 9"/>
          <p:cNvSpPr txBox="1"/>
          <p:nvPr/>
        </p:nvSpPr>
        <p:spPr>
          <a:xfrm>
            <a:off x="8220075" y="6551533"/>
            <a:ext cx="1199282" cy="265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9258174" y="6428423"/>
            <a:ext cx="19452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t="52611" r="77646" b="33981"/>
          <a:stretch/>
        </p:blipFill>
        <p:spPr>
          <a:xfrm>
            <a:off x="42921" y="1268217"/>
            <a:ext cx="2090679" cy="6096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/>
          <a:srcRect t="65896"/>
          <a:stretch/>
        </p:blipFill>
        <p:spPr>
          <a:xfrm>
            <a:off x="1668685" y="3618501"/>
            <a:ext cx="9352613" cy="15505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l="28500" t="52611" r="53157" b="33981"/>
          <a:stretch/>
        </p:blipFill>
        <p:spPr>
          <a:xfrm>
            <a:off x="88569" y="1964605"/>
            <a:ext cx="1715588" cy="60960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/>
          <a:srcRect l="54757" t="52611" r="24418" b="33981"/>
          <a:stretch/>
        </p:blipFill>
        <p:spPr>
          <a:xfrm>
            <a:off x="192810" y="2637749"/>
            <a:ext cx="1947653" cy="6096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39" y="1096697"/>
            <a:ext cx="2271608" cy="23454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98044" y="1726615"/>
            <a:ext cx="51522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10421841" y="1657365"/>
            <a:ext cx="65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77,6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521401" y="2369113"/>
            <a:ext cx="515229" cy="230832"/>
          </a:xfrm>
          <a:prstGeom prst="rect">
            <a:avLst/>
          </a:prstGeom>
          <a:solidFill>
            <a:srgbClr val="F7BABE"/>
          </a:solidFill>
        </p:spPr>
        <p:txBody>
          <a:bodyPr wrap="square" rtlCol="0">
            <a:spAutoFit/>
          </a:bodyPr>
          <a:lstStyle/>
          <a:p>
            <a:endParaRPr lang="ru-RU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10419198" y="2325166"/>
            <a:ext cx="65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18%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490192" y="2925615"/>
            <a:ext cx="76200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10419198" y="2847898"/>
            <a:ext cx="96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49 000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947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3"/>
            <a:ext cx="12192000" cy="68379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8525" y="5980670"/>
            <a:ext cx="326167" cy="4201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63869" y="5884663"/>
            <a:ext cx="49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97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5606672" y="5975728"/>
            <a:ext cx="163315" cy="434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471159" y="6003368"/>
            <a:ext cx="55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994DC"/>
                </a:solidFill>
              </a:rPr>
              <a:t>129</a:t>
            </a:r>
            <a:endParaRPr lang="ru-RU" b="1" dirty="0">
              <a:solidFill>
                <a:srgbClr val="0994D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36101" y="5944015"/>
            <a:ext cx="229394" cy="1496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354270" y="5849966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994DC"/>
                </a:solidFill>
              </a:rPr>
              <a:t>90</a:t>
            </a:r>
            <a:endParaRPr lang="ru-RU" sz="1600" b="1" dirty="0">
              <a:solidFill>
                <a:srgbClr val="0994D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7546102" y="5836804"/>
            <a:ext cx="1715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10096" y="584162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994DC"/>
                </a:solidFill>
              </a:rPr>
              <a:t>86</a:t>
            </a:r>
            <a:endParaRPr lang="ru-RU" sz="1600" b="1" dirty="0">
              <a:solidFill>
                <a:srgbClr val="0994D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5799669"/>
            <a:ext cx="423333" cy="237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36425" y="5673420"/>
            <a:ext cx="591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73334"/>
                </a:solidFill>
              </a:rPr>
              <a:t>1,7</a:t>
            </a:r>
            <a:endParaRPr lang="ru-RU" sz="2400" b="1" dirty="0">
              <a:solidFill>
                <a:srgbClr val="373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4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13"/>
            <a:ext cx="12192000" cy="68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153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Виктор Валерьевич</dc:creator>
  <cp:lastModifiedBy>Кузнецов Виктор Валерьевич</cp:lastModifiedBy>
  <cp:revision>16</cp:revision>
  <dcterms:created xsi:type="dcterms:W3CDTF">2018-08-21T12:30:04Z</dcterms:created>
  <dcterms:modified xsi:type="dcterms:W3CDTF">2018-11-19T14:55:12Z</dcterms:modified>
</cp:coreProperties>
</file>