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6.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7.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8.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9.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10.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5443" r:id="rId2"/>
    <p:sldMasterId id="2147485492" r:id="rId3"/>
    <p:sldMasterId id="2147485639" r:id="rId4"/>
    <p:sldMasterId id="2147485645" r:id="rId5"/>
    <p:sldMasterId id="2147485651" r:id="rId6"/>
    <p:sldMasterId id="2147485657" r:id="rId7"/>
    <p:sldMasterId id="2147485669" r:id="rId8"/>
    <p:sldMasterId id="2147485693" r:id="rId9"/>
    <p:sldMasterId id="2147485699" r:id="rId10"/>
    <p:sldMasterId id="2147485705" r:id="rId11"/>
  </p:sldMasterIdLst>
  <p:notesMasterIdLst>
    <p:notesMasterId r:id="rId76"/>
  </p:notesMasterIdLst>
  <p:sldIdLst>
    <p:sldId id="1127" r:id="rId12"/>
    <p:sldId id="1128" r:id="rId13"/>
    <p:sldId id="1135" r:id="rId14"/>
    <p:sldId id="1136" r:id="rId15"/>
    <p:sldId id="1129" r:id="rId16"/>
    <p:sldId id="1131" r:id="rId17"/>
    <p:sldId id="1132" r:id="rId18"/>
    <p:sldId id="1133" r:id="rId19"/>
    <p:sldId id="1134" r:id="rId20"/>
    <p:sldId id="1066" r:id="rId21"/>
    <p:sldId id="1067" r:id="rId22"/>
    <p:sldId id="1068" r:id="rId23"/>
    <p:sldId id="1072" r:id="rId24"/>
    <p:sldId id="1070" r:id="rId25"/>
    <p:sldId id="1071" r:id="rId26"/>
    <p:sldId id="1073" r:id="rId27"/>
    <p:sldId id="1074" r:id="rId28"/>
    <p:sldId id="943" r:id="rId29"/>
    <p:sldId id="944" r:id="rId30"/>
    <p:sldId id="1085" r:id="rId31"/>
    <p:sldId id="1086" r:id="rId32"/>
    <p:sldId id="1087" r:id="rId33"/>
    <p:sldId id="1088" r:id="rId34"/>
    <p:sldId id="1089" r:id="rId35"/>
    <p:sldId id="1090" r:id="rId36"/>
    <p:sldId id="1091" r:id="rId37"/>
    <p:sldId id="1092" r:id="rId38"/>
    <p:sldId id="1093" r:id="rId39"/>
    <p:sldId id="1126" r:id="rId40"/>
    <p:sldId id="1097" r:id="rId41"/>
    <p:sldId id="1096" r:id="rId42"/>
    <p:sldId id="1076" r:id="rId43"/>
    <p:sldId id="1077" r:id="rId44"/>
    <p:sldId id="1078" r:id="rId45"/>
    <p:sldId id="1079" r:id="rId46"/>
    <p:sldId id="934" r:id="rId47"/>
    <p:sldId id="935" r:id="rId48"/>
    <p:sldId id="936" r:id="rId49"/>
    <p:sldId id="860" r:id="rId50"/>
    <p:sldId id="1080" r:id="rId51"/>
    <p:sldId id="1032" r:id="rId52"/>
    <p:sldId id="962" r:id="rId53"/>
    <p:sldId id="963" r:id="rId54"/>
    <p:sldId id="964" r:id="rId55"/>
    <p:sldId id="966" r:id="rId56"/>
    <p:sldId id="967" r:id="rId57"/>
    <p:sldId id="896" r:id="rId58"/>
    <p:sldId id="893" r:id="rId59"/>
    <p:sldId id="894" r:id="rId60"/>
    <p:sldId id="895" r:id="rId61"/>
    <p:sldId id="1103" r:id="rId62"/>
    <p:sldId id="1104" r:id="rId63"/>
    <p:sldId id="1105" r:id="rId64"/>
    <p:sldId id="1106" r:id="rId65"/>
    <p:sldId id="1107" r:id="rId66"/>
    <p:sldId id="1108" r:id="rId67"/>
    <p:sldId id="1109" r:id="rId68"/>
    <p:sldId id="1110" r:id="rId69"/>
    <p:sldId id="1112" r:id="rId70"/>
    <p:sldId id="1113" r:id="rId71"/>
    <p:sldId id="1115" r:id="rId72"/>
    <p:sldId id="1117" r:id="rId73"/>
    <p:sldId id="1118" r:id="rId74"/>
    <p:sldId id="1119" r:id="rId75"/>
  </p:sldIdLst>
  <p:sldSz cx="9144000" cy="6858000" type="screen4x3"/>
  <p:notesSz cx="6797675" cy="987266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Раздел по умолчанию" id="{7E3E16B1-18BC-4575-9D05-BD65B0DE5479}">
          <p14:sldIdLst>
            <p14:sldId id="1127"/>
            <p14:sldId id="1128"/>
            <p14:sldId id="1135"/>
            <p14:sldId id="1136"/>
            <p14:sldId id="1129"/>
            <p14:sldId id="1131"/>
            <p14:sldId id="1132"/>
            <p14:sldId id="1133"/>
            <p14:sldId id="1134"/>
            <p14:sldId id="1066"/>
            <p14:sldId id="1067"/>
            <p14:sldId id="1068"/>
            <p14:sldId id="1072"/>
            <p14:sldId id="1070"/>
            <p14:sldId id="1071"/>
            <p14:sldId id="1073"/>
            <p14:sldId id="1074"/>
            <p14:sldId id="943"/>
            <p14:sldId id="944"/>
            <p14:sldId id="1085"/>
            <p14:sldId id="1086"/>
            <p14:sldId id="1087"/>
            <p14:sldId id="1088"/>
            <p14:sldId id="1089"/>
            <p14:sldId id="1090"/>
            <p14:sldId id="1091"/>
            <p14:sldId id="1092"/>
            <p14:sldId id="1093"/>
            <p14:sldId id="1126"/>
            <p14:sldId id="1097"/>
            <p14:sldId id="1096"/>
            <p14:sldId id="1076"/>
            <p14:sldId id="1077"/>
            <p14:sldId id="1078"/>
            <p14:sldId id="1079"/>
            <p14:sldId id="934"/>
            <p14:sldId id="935"/>
            <p14:sldId id="936"/>
            <p14:sldId id="860"/>
            <p14:sldId id="1080"/>
            <p14:sldId id="1032"/>
            <p14:sldId id="962"/>
            <p14:sldId id="963"/>
            <p14:sldId id="964"/>
            <p14:sldId id="966"/>
            <p14:sldId id="967"/>
            <p14:sldId id="896"/>
            <p14:sldId id="893"/>
            <p14:sldId id="894"/>
            <p14:sldId id="895"/>
            <p14:sldId id="1103"/>
            <p14:sldId id="1104"/>
            <p14:sldId id="1105"/>
            <p14:sldId id="1106"/>
            <p14:sldId id="1107"/>
            <p14:sldId id="1108"/>
            <p14:sldId id="1109"/>
            <p14:sldId id="1110"/>
            <p14:sldId id="1112"/>
            <p14:sldId id="1113"/>
            <p14:sldId id="1115"/>
            <p14:sldId id="1117"/>
            <p14:sldId id="1118"/>
            <p14:sldId id="1119"/>
          </p14:sldIdLst>
        </p14:section>
        <p14:section name="Раздел без заголовка" id="{2B4BA39B-2157-4514-92AF-A5BD4FE8F45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76" autoAdjust="0"/>
    <p:restoredTop sz="94434" autoAdjust="0"/>
  </p:normalViewPr>
  <p:slideViewPr>
    <p:cSldViewPr>
      <p:cViewPr>
        <p:scale>
          <a:sx n="77" d="100"/>
          <a:sy n="77" d="100"/>
        </p:scale>
        <p:origin x="-1272"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slide" Target="slides/slide52.xml"/><Relationship Id="rId68" Type="http://schemas.openxmlformats.org/officeDocument/2006/relationships/slide" Target="slides/slide57.xml"/><Relationship Id="rId76" Type="http://schemas.openxmlformats.org/officeDocument/2006/relationships/notesMaster" Target="notesMasters/notesMaster1.xml"/><Relationship Id="rId7" Type="http://schemas.openxmlformats.org/officeDocument/2006/relationships/slideMaster" Target="slideMasters/slideMaster7.xml"/><Relationship Id="rId71" Type="http://schemas.openxmlformats.org/officeDocument/2006/relationships/slide" Target="slides/slide60.xml"/><Relationship Id="rId2" Type="http://schemas.openxmlformats.org/officeDocument/2006/relationships/slideMaster" Target="slideMasters/slideMaster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74" Type="http://schemas.openxmlformats.org/officeDocument/2006/relationships/slide" Target="slides/slide63.xml"/><Relationship Id="rId79"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0.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73" Type="http://schemas.openxmlformats.org/officeDocument/2006/relationships/slide" Target="slides/slide62.xml"/><Relationship Id="rId78"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slide" Target="slides/slide58.xml"/><Relationship Id="rId77"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40.xml"/><Relationship Id="rId72" Type="http://schemas.openxmlformats.org/officeDocument/2006/relationships/slide" Target="slides/slide61.xml"/><Relationship Id="rId80"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slide" Target="slides/slide59.xml"/><Relationship Id="rId75" Type="http://schemas.openxmlformats.org/officeDocument/2006/relationships/slide" Target="slides/slide64.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10.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drawings/_rels/vmlDrawing5.vml.rels><?xml version="1.0" encoding="UTF-8" standalone="yes"?>
<Relationships xmlns="http://schemas.openxmlformats.org/package/2006/relationships"><Relationship Id="rId1" Type="http://schemas.openxmlformats.org/officeDocument/2006/relationships/image" Target="NULL"/></Relationships>
</file>

<file path=ppt/drawings/_rels/vmlDrawing6.vml.rels><?xml version="1.0" encoding="UTF-8" standalone="yes"?>
<Relationships xmlns="http://schemas.openxmlformats.org/package/2006/relationships"><Relationship Id="rId1" Type="http://schemas.openxmlformats.org/officeDocument/2006/relationships/image" Target="NULL"/></Relationships>
</file>

<file path=ppt/drawings/_rels/vmlDrawing7.vml.rels><?xml version="1.0" encoding="UTF-8" standalone="yes"?>
<Relationships xmlns="http://schemas.openxmlformats.org/package/2006/relationships"><Relationship Id="rId1" Type="http://schemas.openxmlformats.org/officeDocument/2006/relationships/image" Target="NULL"/></Relationships>
</file>

<file path=ppt/drawings/_rels/vmlDrawing8.vml.rels><?xml version="1.0" encoding="UTF-8" standalone="yes"?>
<Relationships xmlns="http://schemas.openxmlformats.org/package/2006/relationships"><Relationship Id="rId1" Type="http://schemas.openxmlformats.org/officeDocument/2006/relationships/image" Target="NULL"/></Relationships>
</file>

<file path=ppt/drawings/_rels/vmlDrawing9.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1D807DF-6340-47AE-B35A-0176D4E19872}" type="datetimeFigureOut">
              <a:rPr lang="ru-RU"/>
              <a:pPr>
                <a:defRPr/>
              </a:pPr>
              <a:t>19.01.2019</a:t>
            </a:fld>
            <a:endParaRPr lang="ru-RU"/>
          </a:p>
        </p:txBody>
      </p:sp>
      <p:sp>
        <p:nvSpPr>
          <p:cNvPr id="4" name="Образ слайда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689475"/>
            <a:ext cx="5438775" cy="4443413"/>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9B75CB6-6C4F-48FC-BCAA-B061C876F0FA}" type="slidenum">
              <a:rPr lang="ru-RU"/>
              <a:pPr>
                <a:defRPr/>
              </a:pPr>
              <a:t>‹#›</a:t>
            </a:fld>
            <a:endParaRPr lang="ru-RU"/>
          </a:p>
        </p:txBody>
      </p:sp>
    </p:spTree>
    <p:extLst>
      <p:ext uri="{BB962C8B-B14F-4D97-AF65-F5344CB8AC3E}">
        <p14:creationId xmlns:p14="http://schemas.microsoft.com/office/powerpoint/2010/main" val="14356013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679450" y="4689475"/>
            <a:ext cx="5438775" cy="4443413"/>
          </a:xfrm>
          <a:prstGeom prst="rect">
            <a:avLst/>
          </a:prstGeom>
        </p:spPr>
        <p:txBody>
          <a:bodyPr>
            <a:normAutofit/>
          </a:bodyPr>
          <a:lstStyle/>
          <a:p>
            <a:endParaRPr/>
          </a:p>
        </p:txBody>
      </p:sp>
    </p:spTree>
    <p:extLst>
      <p:ext uri="{BB962C8B-B14F-4D97-AF65-F5344CB8AC3E}">
        <p14:creationId xmlns:p14="http://schemas.microsoft.com/office/powerpoint/2010/main" val="285052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248463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679450" y="4689475"/>
            <a:ext cx="5438775" cy="4443413"/>
          </a:xfrm>
          <a:prstGeom prst="rect">
            <a:avLst/>
          </a:prstGeom>
        </p:spPr>
        <p:txBody>
          <a:bodyPr>
            <a:normAutofit/>
          </a:bodyPr>
          <a:lstStyle/>
          <a:p>
            <a:endParaRPr/>
          </a:p>
        </p:txBody>
      </p:sp>
    </p:spTree>
    <p:extLst>
      <p:ext uri="{BB962C8B-B14F-4D97-AF65-F5344CB8AC3E}">
        <p14:creationId xmlns:p14="http://schemas.microsoft.com/office/powerpoint/2010/main" val="2176711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679450" y="4689475"/>
            <a:ext cx="5438775" cy="4443413"/>
          </a:xfrm>
          <a:prstGeom prst="rect">
            <a:avLst/>
          </a:prstGeom>
        </p:spPr>
        <p:txBody>
          <a:bodyPr>
            <a:normAutofit/>
          </a:bodyPr>
          <a:lstStyle/>
          <a:p>
            <a:endParaRPr/>
          </a:p>
        </p:txBody>
      </p:sp>
    </p:spTree>
    <p:extLst>
      <p:ext uri="{BB962C8B-B14F-4D97-AF65-F5344CB8AC3E}">
        <p14:creationId xmlns:p14="http://schemas.microsoft.com/office/powerpoint/2010/main" val="3678519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30275" y="739775"/>
            <a:ext cx="4937125" cy="3703638"/>
          </a:xfrm>
          <a:prstGeom prst="rect">
            <a:avLst/>
          </a:prstGeom>
        </p:spPr>
      </p:sp>
      <p:sp>
        <p:nvSpPr>
          <p:cNvPr id="3" name="Заметки 2"/>
          <p:cNvSpPr>
            <a:spLocks noGrp="1"/>
          </p:cNvSpPr>
          <p:nvPr>
            <p:ph type="body" idx="1"/>
          </p:nvPr>
        </p:nvSpPr>
        <p:spPr>
          <a:xfrm>
            <a:off x="679450" y="4689475"/>
            <a:ext cx="5438775" cy="4443413"/>
          </a:xfrm>
          <a:prstGeom prst="rect">
            <a:avLst/>
          </a:prstGeom>
        </p:spPr>
        <p:txBody>
          <a:bodyPr/>
          <a:lstStyle/>
          <a:p>
            <a:endParaRPr lang="ru-RU" dirty="0"/>
          </a:p>
        </p:txBody>
      </p:sp>
      <p:sp>
        <p:nvSpPr>
          <p:cNvPr id="4" name="Номер слайда 3"/>
          <p:cNvSpPr>
            <a:spLocks noGrp="1"/>
          </p:cNvSpPr>
          <p:nvPr>
            <p:ph type="sldNum" sz="quarter" idx="10"/>
          </p:nvPr>
        </p:nvSpPr>
        <p:spPr>
          <a:xfrm>
            <a:off x="3849688" y="9377363"/>
            <a:ext cx="2946400" cy="493712"/>
          </a:xfrm>
          <a:prstGeom prst="rect">
            <a:avLst/>
          </a:prstGeom>
        </p:spPr>
        <p:txBody>
          <a:bodyPr/>
          <a:lstStyle/>
          <a:p>
            <a:pPr>
              <a:defRPr/>
            </a:pPr>
            <a:fld id="{C9B75CB6-6C4F-48FC-BCAA-B061C876F0FA}" type="slidenum">
              <a:rPr lang="ru-RU">
                <a:solidFill>
                  <a:prstClr val="black"/>
                </a:solidFill>
              </a:rPr>
              <a:pPr>
                <a:defRPr/>
              </a:pPr>
              <a:t>27</a:t>
            </a:fld>
            <a:endParaRPr lang="ru-RU">
              <a:solidFill>
                <a:prstClr val="black"/>
              </a:solidFill>
            </a:endParaRPr>
          </a:p>
        </p:txBody>
      </p:sp>
    </p:spTree>
    <p:extLst>
      <p:ext uri="{BB962C8B-B14F-4D97-AF65-F5344CB8AC3E}">
        <p14:creationId xmlns:p14="http://schemas.microsoft.com/office/powerpoint/2010/main" val="3665368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30275" y="739775"/>
            <a:ext cx="4937125" cy="3703638"/>
          </a:xfrm>
          <a:prstGeom prst="rect">
            <a:avLst/>
          </a:prstGeom>
        </p:spPr>
      </p:sp>
      <p:sp>
        <p:nvSpPr>
          <p:cNvPr id="3" name="Заметки 2"/>
          <p:cNvSpPr>
            <a:spLocks noGrp="1"/>
          </p:cNvSpPr>
          <p:nvPr>
            <p:ph type="body" idx="1"/>
          </p:nvPr>
        </p:nvSpPr>
        <p:spPr>
          <a:xfrm>
            <a:off x="679450" y="4689475"/>
            <a:ext cx="5438775" cy="4443413"/>
          </a:xfrm>
          <a:prstGeom prst="rect">
            <a:avLst/>
          </a:prstGeom>
        </p:spPr>
        <p:txBody>
          <a:bodyPr/>
          <a:lstStyle/>
          <a:p>
            <a:endParaRPr lang="ru-RU" dirty="0"/>
          </a:p>
        </p:txBody>
      </p:sp>
      <p:sp>
        <p:nvSpPr>
          <p:cNvPr id="4" name="Номер слайда 3"/>
          <p:cNvSpPr>
            <a:spLocks noGrp="1"/>
          </p:cNvSpPr>
          <p:nvPr>
            <p:ph type="sldNum" sz="quarter" idx="10"/>
          </p:nvPr>
        </p:nvSpPr>
        <p:spPr>
          <a:xfrm>
            <a:off x="3849688" y="9377363"/>
            <a:ext cx="2946400" cy="493712"/>
          </a:xfrm>
          <a:prstGeom prst="rect">
            <a:avLst/>
          </a:prstGeom>
        </p:spPr>
        <p:txBody>
          <a:bodyPr/>
          <a:lstStyle/>
          <a:p>
            <a:pPr>
              <a:defRPr/>
            </a:pPr>
            <a:fld id="{C9B75CB6-6C4F-48FC-BCAA-B061C876F0FA}" type="slidenum">
              <a:rPr lang="ru-RU">
                <a:solidFill>
                  <a:prstClr val="black"/>
                </a:solidFill>
              </a:rPr>
              <a:pPr>
                <a:defRPr/>
              </a:pPr>
              <a:t>28</a:t>
            </a:fld>
            <a:endParaRPr lang="ru-RU">
              <a:solidFill>
                <a:prstClr val="black"/>
              </a:solidFill>
            </a:endParaRPr>
          </a:p>
        </p:txBody>
      </p:sp>
    </p:spTree>
    <p:extLst>
      <p:ext uri="{BB962C8B-B14F-4D97-AF65-F5344CB8AC3E}">
        <p14:creationId xmlns:p14="http://schemas.microsoft.com/office/powerpoint/2010/main" val="1238828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30275" y="739775"/>
            <a:ext cx="4937125" cy="3703638"/>
          </a:xfrm>
          <a:prstGeom prst="rect">
            <a:avLst/>
          </a:prstGeom>
        </p:spPr>
      </p:sp>
      <p:sp>
        <p:nvSpPr>
          <p:cNvPr id="3" name="Заметки 2"/>
          <p:cNvSpPr>
            <a:spLocks noGrp="1"/>
          </p:cNvSpPr>
          <p:nvPr>
            <p:ph type="body" idx="1"/>
          </p:nvPr>
        </p:nvSpPr>
        <p:spPr>
          <a:xfrm>
            <a:off x="679450" y="4689475"/>
            <a:ext cx="5438775" cy="4443413"/>
          </a:xfrm>
          <a:prstGeom prst="rect">
            <a:avLst/>
          </a:prstGeom>
        </p:spPr>
        <p:txBody>
          <a:bodyPr/>
          <a:lstStyle/>
          <a:p>
            <a:endParaRPr lang="ru-RU" dirty="0"/>
          </a:p>
        </p:txBody>
      </p:sp>
      <p:sp>
        <p:nvSpPr>
          <p:cNvPr id="4" name="Номер слайда 3"/>
          <p:cNvSpPr>
            <a:spLocks noGrp="1"/>
          </p:cNvSpPr>
          <p:nvPr>
            <p:ph type="sldNum" sz="quarter" idx="10"/>
          </p:nvPr>
        </p:nvSpPr>
        <p:spPr>
          <a:xfrm>
            <a:off x="3849688" y="9377363"/>
            <a:ext cx="2946400" cy="493712"/>
          </a:xfrm>
          <a:prstGeom prst="rect">
            <a:avLst/>
          </a:prstGeom>
        </p:spPr>
        <p:txBody>
          <a:bodyPr/>
          <a:lstStyle/>
          <a:p>
            <a:pPr>
              <a:defRPr/>
            </a:pPr>
            <a:fld id="{C9B75CB6-6C4F-48FC-BCAA-B061C876F0FA}" type="slidenum">
              <a:rPr lang="ru-RU">
                <a:solidFill>
                  <a:prstClr val="black"/>
                </a:solidFill>
              </a:rPr>
              <a:pPr>
                <a:defRPr/>
              </a:pPr>
              <a:t>29</a:t>
            </a:fld>
            <a:endParaRPr lang="ru-RU">
              <a:solidFill>
                <a:prstClr val="black"/>
              </a:solidFill>
            </a:endParaRPr>
          </a:p>
        </p:txBody>
      </p:sp>
    </p:spTree>
    <p:extLst>
      <p:ext uri="{BB962C8B-B14F-4D97-AF65-F5344CB8AC3E}">
        <p14:creationId xmlns:p14="http://schemas.microsoft.com/office/powerpoint/2010/main" val="2206145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30275" y="739775"/>
            <a:ext cx="4937125" cy="3703638"/>
          </a:xfrm>
          <a:prstGeom prst="rect">
            <a:avLst/>
          </a:prstGeom>
        </p:spPr>
      </p:sp>
      <p:sp>
        <p:nvSpPr>
          <p:cNvPr id="3" name="Заметки 2"/>
          <p:cNvSpPr>
            <a:spLocks noGrp="1"/>
          </p:cNvSpPr>
          <p:nvPr>
            <p:ph type="body" idx="1"/>
          </p:nvPr>
        </p:nvSpPr>
        <p:spPr>
          <a:xfrm>
            <a:off x="679450" y="4689475"/>
            <a:ext cx="5438775" cy="4443413"/>
          </a:xfrm>
          <a:prstGeom prst="rect">
            <a:avLst/>
          </a:prstGeom>
        </p:spPr>
        <p:txBody>
          <a:bodyPr/>
          <a:lstStyle/>
          <a:p>
            <a:endParaRPr lang="ru-RU" dirty="0"/>
          </a:p>
        </p:txBody>
      </p:sp>
      <p:sp>
        <p:nvSpPr>
          <p:cNvPr id="4" name="Номер слайда 3"/>
          <p:cNvSpPr>
            <a:spLocks noGrp="1"/>
          </p:cNvSpPr>
          <p:nvPr>
            <p:ph type="sldNum" sz="quarter" idx="10"/>
          </p:nvPr>
        </p:nvSpPr>
        <p:spPr>
          <a:xfrm>
            <a:off x="3849688" y="9377363"/>
            <a:ext cx="2946400" cy="493712"/>
          </a:xfrm>
          <a:prstGeom prst="rect">
            <a:avLst/>
          </a:prstGeom>
        </p:spPr>
        <p:txBody>
          <a:bodyPr/>
          <a:lstStyle/>
          <a:p>
            <a:pPr>
              <a:defRPr/>
            </a:pPr>
            <a:fld id="{C9B75CB6-6C4F-48FC-BCAA-B061C876F0FA}" type="slidenum">
              <a:rPr lang="ru-RU">
                <a:solidFill>
                  <a:prstClr val="black"/>
                </a:solidFill>
              </a:rPr>
              <a:pPr>
                <a:defRPr/>
              </a:pPr>
              <a:t>31</a:t>
            </a:fld>
            <a:endParaRPr lang="ru-RU">
              <a:solidFill>
                <a:prstClr val="black"/>
              </a:solidFill>
            </a:endParaRPr>
          </a:p>
        </p:txBody>
      </p:sp>
    </p:spTree>
    <p:extLst>
      <p:ext uri="{BB962C8B-B14F-4D97-AF65-F5344CB8AC3E}">
        <p14:creationId xmlns:p14="http://schemas.microsoft.com/office/powerpoint/2010/main" val="4151950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092768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21564713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4.xml"/><Relationship Id="rId13" Type="http://schemas.openxmlformats.org/officeDocument/2006/relationships/image" Target="../media/image3.png"/><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hyperlink" Target="http://www.goszakaz.com/index.asp" TargetMode="External"/><Relationship Id="rId2" Type="http://schemas.openxmlformats.org/officeDocument/2006/relationships/tags" Target="../tags/tag8.xml"/><Relationship Id="rId1" Type="http://schemas.openxmlformats.org/officeDocument/2006/relationships/vmlDrawing" Target="../drawings/vmlDrawing2.vml"/><Relationship Id="rId6" Type="http://schemas.openxmlformats.org/officeDocument/2006/relationships/tags" Target="../tags/tag12.xml"/><Relationship Id="rId11" Type="http://schemas.openxmlformats.org/officeDocument/2006/relationships/image" Target="../media/image2.jpeg"/><Relationship Id="rId5" Type="http://schemas.openxmlformats.org/officeDocument/2006/relationships/tags" Target="../tags/tag11.xml"/><Relationship Id="rId10" Type="http://schemas.openxmlformats.org/officeDocument/2006/relationships/oleObject" Target="../embeddings/oleObject2.bin"/><Relationship Id="rId4" Type="http://schemas.openxmlformats.org/officeDocument/2006/relationships/tags" Target="../tags/tag10.xml"/><Relationship Id="rId9"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47.xml"/><Relationship Id="rId7" Type="http://schemas.openxmlformats.org/officeDocument/2006/relationships/slideMaster" Target="../slideMasters/slideMaster1.xml"/><Relationship Id="rId2" Type="http://schemas.openxmlformats.org/officeDocument/2006/relationships/tags" Target="../tags/tag46.xml"/><Relationship Id="rId1" Type="http://schemas.openxmlformats.org/officeDocument/2006/relationships/vmlDrawing" Target="../drawings/vmlDrawing8.v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9"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tags" Target="../tags/tag52.xml"/><Relationship Id="rId7" Type="http://schemas.openxmlformats.org/officeDocument/2006/relationships/slideMaster" Target="../slideMasters/slideMaster1.xml"/><Relationship Id="rId2" Type="http://schemas.openxmlformats.org/officeDocument/2006/relationships/tags" Target="../tags/tag51.xml"/><Relationship Id="rId1" Type="http://schemas.openxmlformats.org/officeDocument/2006/relationships/vmlDrawing" Target="../drawings/vmlDrawing9.v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9"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tags" Target="../tags/tag57.xml"/><Relationship Id="rId7" Type="http://schemas.openxmlformats.org/officeDocument/2006/relationships/slideMaster" Target="../slideMasters/slideMaster1.xml"/><Relationship Id="rId2" Type="http://schemas.openxmlformats.org/officeDocument/2006/relationships/tags" Target="../tags/tag56.xml"/><Relationship Id="rId1" Type="http://schemas.openxmlformats.org/officeDocument/2006/relationships/vmlDrawing" Target="../drawings/vmlDrawing10.v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 Id="rId9"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ags" Target="../tags/tag17.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22.xml"/><Relationship Id="rId7"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3.v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9" Type="http://schemas.openxmlformats.org/officeDocument/2006/relationships/image" Target="../media/image1.jpe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2" Type="http://schemas.openxmlformats.org/officeDocument/2006/relationships/slideMaster" Target="../slideMasters/slideMaster7.xml"/><Relationship Id="rId1" Type="http://schemas.openxmlformats.org/officeDocument/2006/relationships/themeOverride" Target="../theme/themeOverride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2" Type="http://schemas.openxmlformats.org/officeDocument/2006/relationships/slideMaster" Target="../slideMasters/slideMaster7.xml"/><Relationship Id="rId1" Type="http://schemas.openxmlformats.org/officeDocument/2006/relationships/themeOverride" Target="../theme/themeOverride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27.xml"/><Relationship Id="rId7"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vmlDrawing" Target="../drawings/vmlDrawing4.v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9" Type="http://schemas.openxmlformats.org/officeDocument/2006/relationships/image" Target="../media/image1.jpe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hemeOverride" Target="../theme/themeOverride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hemeOverride" Target="../theme/themeOverride6.xml"/></Relationships>
</file>

<file path=ppt/slideLayouts/_rels/slideLayout7.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32.xml"/><Relationship Id="rId7"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vmlDrawing" Target="../drawings/vmlDrawing5.v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9" Type="http://schemas.openxmlformats.org/officeDocument/2006/relationships/image" Target="../media/image1.jpeg"/></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37.xml"/><Relationship Id="rId7"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vmlDrawing" Target="../drawings/vmlDrawing6.v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9" Type="http://schemas.openxmlformats.org/officeDocument/2006/relationships/image" Target="../media/image1.jpeg"/></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42.xml"/><Relationship Id="rId7"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vmlDrawing" Target="../drawings/vmlDrawing7.v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9"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aphicFrame>
        <p:nvGraphicFramePr>
          <p:cNvPr id="4" name="AutoShape 2"/>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4305" r:id="rId10" imgW="0" imgH="0" progId="">
                  <p:embed/>
                </p:oleObj>
              </mc:Choice>
              <mc:Fallback>
                <p:oleObj r:id="rId10"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leTopPlaceholder"/>
          <p:cNvSpPr>
            <a:spLocks noChangeArrowheads="1"/>
          </p:cNvSpPr>
          <p:nvPr userDrawn="1">
            <p:custDataLst>
              <p:tags r:id="rId2"/>
            </p:custDataLst>
          </p:nvPr>
        </p:nvSpPr>
        <p:spPr bwMode="auto">
          <a:xfrm>
            <a:off x="0" y="0"/>
            <a:ext cx="2354263" cy="2282825"/>
          </a:xfrm>
          <a:prstGeom prst="rect">
            <a:avLst/>
          </a:prstGeom>
          <a:solidFill>
            <a:srgbClr val="008651"/>
          </a:solidFill>
          <a:ln w="9525">
            <a:noFill/>
            <a:miter lim="800000"/>
            <a:headEnd/>
            <a:tailEnd/>
          </a:ln>
        </p:spPr>
        <p:txBody>
          <a:bodyPr wrap="none" anchor="ctr"/>
          <a:lstStyle/>
          <a:p>
            <a:pPr>
              <a:defRPr/>
            </a:pPr>
            <a:endParaRPr lang="ru-RU" sz="1600">
              <a:solidFill>
                <a:prstClr val="black"/>
              </a:solidFill>
              <a:latin typeface="+mn-lt"/>
            </a:endParaRPr>
          </a:p>
        </p:txBody>
      </p:sp>
      <p:sp>
        <p:nvSpPr>
          <p:cNvPr id="6" name="Rectangle 1060"/>
          <p:cNvSpPr>
            <a:spLocks noChangeArrowheads="1"/>
          </p:cNvSpPr>
          <p:nvPr userDrawn="1">
            <p:custDataLst>
              <p:tags r:id="rId3"/>
            </p:custDataLst>
          </p:nvPr>
        </p:nvSpPr>
        <p:spPr bwMode="auto">
          <a:xfrm>
            <a:off x="0" y="6477000"/>
            <a:ext cx="9144000" cy="381000"/>
          </a:xfrm>
          <a:prstGeom prst="rect">
            <a:avLst/>
          </a:prstGeom>
          <a:solidFill>
            <a:srgbClr val="008651"/>
          </a:solidFill>
          <a:ln w="9525">
            <a:noFill/>
            <a:miter lim="800000"/>
            <a:headEnd/>
            <a:tailEnd/>
          </a:ln>
        </p:spPr>
        <p:txBody>
          <a:bodyPr wrap="none" anchor="ctr"/>
          <a:lstStyle/>
          <a:p>
            <a:pPr>
              <a:defRPr/>
            </a:pPr>
            <a:endParaRPr lang="ru-RU" sz="1600">
              <a:solidFill>
                <a:prstClr val="black"/>
              </a:solidFill>
              <a:latin typeface="+mn-lt"/>
            </a:endParaRPr>
          </a:p>
        </p:txBody>
      </p:sp>
      <p:grpSp>
        <p:nvGrpSpPr>
          <p:cNvPr id="7" name="McK Title Elements"/>
          <p:cNvGrpSpPr>
            <a:grpSpLocks/>
          </p:cNvGrpSpPr>
          <p:nvPr userDrawn="1"/>
        </p:nvGrpSpPr>
        <p:grpSpPr bwMode="auto">
          <a:xfrm>
            <a:off x="2693988" y="2182813"/>
            <a:ext cx="5129212" cy="4602162"/>
            <a:chOff x="1697" y="1375"/>
            <a:chExt cx="3231" cy="2899"/>
          </a:xfrm>
        </p:grpSpPr>
        <p:sp>
          <p:nvSpPr>
            <p:cNvPr id="8" name="McK Confidential" hidden="1"/>
            <p:cNvSpPr txBox="1">
              <a:spLocks noChangeArrowheads="1"/>
            </p:cNvSpPr>
            <p:nvPr userDrawn="1"/>
          </p:nvSpPr>
          <p:spPr bwMode="auto">
            <a:xfrm>
              <a:off x="1697" y="1375"/>
              <a:ext cx="955" cy="137"/>
            </a:xfrm>
            <a:prstGeom prst="rect">
              <a:avLst/>
            </a:prstGeom>
            <a:noFill/>
            <a:ln w="9525">
              <a:noFill/>
              <a:miter lim="800000"/>
              <a:headEnd/>
              <a:tailEnd/>
            </a:ln>
          </p:spPr>
          <p:txBody>
            <a:bodyPr lIns="0" tIns="0" rIns="0" bIns="0">
              <a:spAutoFit/>
            </a:bodyPr>
            <a:lstStyle/>
            <a:p>
              <a:pPr defTabSz="933450">
                <a:defRPr/>
              </a:pPr>
              <a:r>
                <a:rPr lang="en-AU" sz="1400">
                  <a:solidFill>
                    <a:prstClr val="black"/>
                  </a:solidFill>
                  <a:latin typeface="+mn-lt"/>
                </a:rPr>
                <a:t>CONFIDENTIAL</a:t>
              </a:r>
            </a:p>
          </p:txBody>
        </p:sp>
        <p:sp>
          <p:nvSpPr>
            <p:cNvPr id="9" name="McK Document" hidden="1"/>
            <p:cNvSpPr txBox="1">
              <a:spLocks noChangeArrowheads="1"/>
            </p:cNvSpPr>
            <p:nvPr userDrawn="1"/>
          </p:nvSpPr>
          <p:spPr bwMode="auto">
            <a:xfrm>
              <a:off x="1697" y="3111"/>
              <a:ext cx="3231" cy="136"/>
            </a:xfrm>
            <a:prstGeom prst="rect">
              <a:avLst/>
            </a:prstGeom>
            <a:noFill/>
            <a:ln w="9525">
              <a:noFill/>
              <a:miter lim="800000"/>
              <a:headEnd/>
              <a:tailEnd/>
            </a:ln>
          </p:spPr>
          <p:txBody>
            <a:bodyPr lIns="0" tIns="0" rIns="0" bIns="0" anchor="b">
              <a:spAutoFit/>
            </a:bodyPr>
            <a:lstStyle/>
            <a:p>
              <a:pPr defTabSz="933450">
                <a:defRPr/>
              </a:pPr>
              <a:r>
                <a:rPr lang="en-AU" sz="1400">
                  <a:solidFill>
                    <a:prstClr val="black"/>
                  </a:solidFill>
                  <a:latin typeface="+mn-lt"/>
                </a:rPr>
                <a:t>Document</a:t>
              </a:r>
            </a:p>
          </p:txBody>
        </p:sp>
        <p:sp>
          <p:nvSpPr>
            <p:cNvPr id="10" name="McK Date" hidden="1"/>
            <p:cNvSpPr txBox="1">
              <a:spLocks noChangeArrowheads="1"/>
            </p:cNvSpPr>
            <p:nvPr userDrawn="1"/>
          </p:nvSpPr>
          <p:spPr bwMode="auto">
            <a:xfrm>
              <a:off x="1697" y="3281"/>
              <a:ext cx="3231" cy="137"/>
            </a:xfrm>
            <a:prstGeom prst="rect">
              <a:avLst/>
            </a:prstGeom>
            <a:noFill/>
            <a:ln w="9525">
              <a:noFill/>
              <a:miter lim="800000"/>
              <a:headEnd/>
              <a:tailEnd/>
            </a:ln>
          </p:spPr>
          <p:txBody>
            <a:bodyPr lIns="0" tIns="0" rIns="0" bIns="0">
              <a:spAutoFit/>
            </a:bodyPr>
            <a:lstStyle/>
            <a:p>
              <a:pPr defTabSz="933450">
                <a:defRPr/>
              </a:pPr>
              <a:r>
                <a:rPr lang="en-AU" sz="1400">
                  <a:solidFill>
                    <a:prstClr val="black"/>
                  </a:solidFill>
                  <a:latin typeface="+mn-lt"/>
                </a:rPr>
                <a:t>Date</a:t>
              </a:r>
            </a:p>
          </p:txBody>
        </p:sp>
        <p:sp>
          <p:nvSpPr>
            <p:cNvPr id="11" name="McK Disclaimer" hidden="1"/>
            <p:cNvSpPr>
              <a:spLocks noChangeArrowheads="1"/>
            </p:cNvSpPr>
            <p:nvPr userDrawn="1">
              <p:custDataLst>
                <p:tags r:id="rId8"/>
              </p:custDataLst>
            </p:nvPr>
          </p:nvSpPr>
          <p:spPr bwMode="auto">
            <a:xfrm>
              <a:off x="1697" y="3835"/>
              <a:ext cx="2350" cy="439"/>
            </a:xfrm>
            <a:prstGeom prst="rect">
              <a:avLst/>
            </a:prstGeom>
            <a:noFill/>
            <a:ln w="9525">
              <a:noFill/>
              <a:miter lim="800000"/>
              <a:headEnd/>
              <a:tailEnd/>
            </a:ln>
          </p:spPr>
          <p:txBody>
            <a:bodyPr lIns="0" tIns="0" rIns="0" bIns="0" anchor="b">
              <a:spAutoFit/>
            </a:bodyPr>
            <a:lstStyle/>
            <a:p>
              <a:pPr defTabSz="820738" eaLnBrk="0" hangingPunct="0">
                <a:defRPr/>
              </a:pPr>
              <a:r>
                <a:rPr lang="en-AU" sz="900">
                  <a:solidFill>
                    <a:prstClr val="black"/>
                  </a:solidFill>
                  <a:latin typeface="+mn-lt"/>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2" name="Working Draft Text" hidden="1"/>
          <p:cNvSpPr>
            <a:spLocks noChangeArrowheads="1"/>
          </p:cNvSpPr>
          <p:nvPr>
            <p:custDataLst>
              <p:tags r:id="rId4"/>
            </p:custDataLst>
          </p:nvPr>
        </p:nvSpPr>
        <p:spPr bwMode="auto">
          <a:xfrm>
            <a:off x="427038" y="349250"/>
            <a:ext cx="3109912" cy="212725"/>
          </a:xfrm>
          <a:prstGeom prst="rect">
            <a:avLst/>
          </a:prstGeom>
          <a:noFill/>
          <a:ln w="9525">
            <a:noFill/>
            <a:miter lim="800000"/>
            <a:headEnd/>
            <a:tailEnd/>
          </a:ln>
        </p:spPr>
        <p:txBody>
          <a:bodyPr lIns="0" tIns="0" rIns="0" bIns="0">
            <a:spAutoFit/>
          </a:bodyPr>
          <a:lstStyle/>
          <a:p>
            <a:pPr defTabSz="912813">
              <a:buSzPct val="120000"/>
              <a:defRPr/>
            </a:pPr>
            <a:r>
              <a:rPr lang="en-AU" sz="1400">
                <a:solidFill>
                  <a:prstClr val="black"/>
                </a:solidFill>
                <a:latin typeface="+mn-lt"/>
              </a:rPr>
              <a:t>Working Draft    </a:t>
            </a:r>
          </a:p>
        </p:txBody>
      </p:sp>
      <p:sp>
        <p:nvSpPr>
          <p:cNvPr id="13" name="Working Draft" hidden="1"/>
          <p:cNvSpPr txBox="1">
            <a:spLocks noChangeArrowheads="1"/>
          </p:cNvSpPr>
          <p:nvPr>
            <p:custDataLst>
              <p:tags r:id="rId5"/>
            </p:custDataLst>
          </p:nvPr>
        </p:nvSpPr>
        <p:spPr bwMode="auto">
          <a:xfrm>
            <a:off x="427038" y="593725"/>
            <a:ext cx="4319587" cy="182563"/>
          </a:xfrm>
          <a:prstGeom prst="rect">
            <a:avLst/>
          </a:prstGeom>
          <a:noFill/>
          <a:ln w="9525">
            <a:noFill/>
            <a:miter lim="800000"/>
            <a:headEnd/>
            <a:tailEnd/>
          </a:ln>
        </p:spPr>
        <p:txBody>
          <a:bodyPr wrap="none" lIns="0" tIns="0" rIns="0" bIns="0">
            <a:spAutoFit/>
          </a:bodyPr>
          <a:lstStyle/>
          <a:p>
            <a:pPr defTabSz="933450">
              <a:defRPr/>
            </a:pPr>
            <a:r>
              <a:rPr lang="en-GB" sz="1200">
                <a:solidFill>
                  <a:prstClr val="black"/>
                </a:solidFill>
                <a:latin typeface="+mn-lt"/>
              </a:rPr>
              <a:t>Last Modified 09.07.2008 18:45:11 W. Europe Standard Time</a:t>
            </a:r>
            <a:endParaRPr lang="en-AU" sz="1200">
              <a:solidFill>
                <a:prstClr val="black"/>
              </a:solidFill>
              <a:latin typeface="+mn-lt"/>
            </a:endParaRPr>
          </a:p>
        </p:txBody>
      </p:sp>
      <p:sp>
        <p:nvSpPr>
          <p:cNvPr id="14" name="Printed" hidden="1"/>
          <p:cNvSpPr txBox="1">
            <a:spLocks noChangeArrowheads="1"/>
          </p:cNvSpPr>
          <p:nvPr>
            <p:custDataLst>
              <p:tags r:id="rId6"/>
            </p:custDataLst>
          </p:nvPr>
        </p:nvSpPr>
        <p:spPr bwMode="auto">
          <a:xfrm>
            <a:off x="427038" y="815975"/>
            <a:ext cx="481012" cy="182563"/>
          </a:xfrm>
          <a:prstGeom prst="rect">
            <a:avLst/>
          </a:prstGeom>
          <a:noFill/>
          <a:ln w="9525">
            <a:noFill/>
            <a:miter lim="800000"/>
            <a:headEnd/>
            <a:tailEnd/>
          </a:ln>
        </p:spPr>
        <p:txBody>
          <a:bodyPr wrap="none" lIns="0" tIns="0" rIns="0" bIns="0">
            <a:spAutoFit/>
          </a:bodyPr>
          <a:lstStyle/>
          <a:p>
            <a:pPr defTabSz="933450">
              <a:defRPr/>
            </a:pPr>
            <a:r>
              <a:rPr lang="en-US" sz="1200">
                <a:solidFill>
                  <a:prstClr val="black"/>
                </a:solidFill>
                <a:latin typeface="+mn-lt"/>
              </a:rPr>
              <a:t>Printed 4/10/2008 12:21:13 PM AUS Eastern Standard Time</a:t>
            </a:r>
            <a:endParaRPr lang="en-AU" sz="1200">
              <a:solidFill>
                <a:prstClr val="black"/>
              </a:solidFill>
              <a:latin typeface="+mn-lt"/>
            </a:endParaRPr>
          </a:p>
        </p:txBody>
      </p:sp>
      <p:pic>
        <p:nvPicPr>
          <p:cNvPr id="15" name="Picture 1063" descr="Sberbank_01"/>
          <p:cNvPicPr>
            <a:picLocks noChangeAspect="1" noChangeArrowheads="1"/>
          </p:cNvPicPr>
          <p:nvPr userDrawn="1"/>
        </p:nvPicPr>
        <p:blipFill>
          <a:blip r:embed="rId11"/>
          <a:srcRect/>
          <a:stretch>
            <a:fillRect/>
          </a:stretch>
        </p:blipFill>
        <p:spPr bwMode="auto">
          <a:xfrm>
            <a:off x="0" y="2268538"/>
            <a:ext cx="2355850" cy="4211637"/>
          </a:xfrm>
          <a:prstGeom prst="rect">
            <a:avLst/>
          </a:prstGeom>
          <a:noFill/>
          <a:ln w="9525">
            <a:noFill/>
            <a:miter lim="800000"/>
            <a:headEnd/>
            <a:tailEnd/>
          </a:ln>
        </p:spPr>
      </p:pic>
      <p:pic>
        <p:nvPicPr>
          <p:cNvPr id="16" name="Picture 4" descr="http://www.goszakaz.com/i/logo90x120.gif">
            <a:hlinkClick r:id="rId12"/>
          </p:cNvPr>
          <p:cNvPicPr>
            <a:picLocks noChangeAspect="1" noChangeArrowheads="1"/>
          </p:cNvPicPr>
          <p:nvPr userDrawn="1"/>
        </p:nvPicPr>
        <p:blipFill>
          <a:blip r:embed="rId13"/>
          <a:srcRect/>
          <a:stretch>
            <a:fillRect/>
          </a:stretch>
        </p:blipFill>
        <p:spPr bwMode="auto">
          <a:xfrm>
            <a:off x="2714625" y="3786188"/>
            <a:ext cx="1428750" cy="1143000"/>
          </a:xfrm>
          <a:prstGeom prst="rect">
            <a:avLst/>
          </a:prstGeom>
          <a:noFill/>
          <a:ln w="9525">
            <a:noFill/>
            <a:miter lim="800000"/>
            <a:headEnd/>
            <a:tailEnd/>
          </a:ln>
        </p:spPr>
      </p:pic>
      <p:sp>
        <p:nvSpPr>
          <p:cNvPr id="13314" name="Rectangle 1026"/>
          <p:cNvSpPr>
            <a:spLocks noGrp="1" noChangeArrowheads="1"/>
          </p:cNvSpPr>
          <p:nvPr>
            <p:ph type="ctrTitle"/>
          </p:nvPr>
        </p:nvSpPr>
        <p:spPr>
          <a:xfrm>
            <a:off x="2693988" y="2757488"/>
            <a:ext cx="5129212" cy="427037"/>
          </a:xfrm>
        </p:spPr>
        <p:txBody>
          <a:bodyPr anchor="t"/>
          <a:lstStyle>
            <a:lvl1pPr>
              <a:defRPr sz="2800" b="0"/>
            </a:lvl1pPr>
          </a:lstStyle>
          <a:p>
            <a:r>
              <a:rPr lang="en-AU"/>
              <a:t>Click to edit Master title style</a:t>
            </a:r>
          </a:p>
        </p:txBody>
      </p:sp>
      <p:sp>
        <p:nvSpPr>
          <p:cNvPr id="13315" name="Rectangle 1027"/>
          <p:cNvSpPr>
            <a:spLocks noGrp="1" noChangeArrowheads="1"/>
          </p:cNvSpPr>
          <p:nvPr>
            <p:ph type="subTitle" idx="1"/>
          </p:nvPr>
        </p:nvSpPr>
        <p:spPr>
          <a:xfrm>
            <a:off x="2693988" y="5040313"/>
            <a:ext cx="5129212" cy="212725"/>
          </a:xfrm>
        </p:spPr>
        <p:txBody>
          <a:bodyPr/>
          <a:lstStyle>
            <a:lvl1pPr>
              <a:defRPr sz="1400"/>
            </a:lvl1pPr>
          </a:lstStyle>
          <a:p>
            <a:r>
              <a:rPr lang="en-AU"/>
              <a:t>Click to edit Master subtitle style</a:t>
            </a:r>
          </a:p>
        </p:txBody>
      </p:sp>
      <p:sp>
        <p:nvSpPr>
          <p:cNvPr id="17" name="doc id"/>
          <p:cNvSpPr>
            <a:spLocks noGrp="1" noChangeArrowheads="1"/>
          </p:cNvSpPr>
          <p:nvPr>
            <p:ph type="ftr" sz="quarter" idx="10"/>
            <p:custDataLst>
              <p:tags r:id="rId7"/>
            </p:custDataLst>
          </p:nvPr>
        </p:nvSpPr>
        <p:spPr/>
        <p:txBody>
          <a:bodyPr/>
          <a:lstStyle>
            <a:lvl1pPr fontAlgn="auto">
              <a:spcBef>
                <a:spcPts val="0"/>
              </a:spcBef>
              <a:spcAft>
                <a:spcPts val="0"/>
              </a:spcAft>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graphicFrame>
        <p:nvGraphicFramePr>
          <p:cNvPr id="4"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50449"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6" name="McK Slide Elements"/>
          <p:cNvGrpSpPr>
            <a:grpSpLocks/>
          </p:cNvGrpSpPr>
          <p:nvPr/>
        </p:nvGrpSpPr>
        <p:grpSpPr bwMode="auto">
          <a:xfrm>
            <a:off x="125413" y="542925"/>
            <a:ext cx="8793162" cy="6288088"/>
            <a:chOff x="79" y="342"/>
            <a:chExt cx="5539" cy="3961"/>
          </a:xfrm>
        </p:grpSpPr>
        <p:sp>
          <p:nvSpPr>
            <p:cNvPr id="7"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8"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9"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0"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1"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2"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3"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04F845F5-50BD-4C73-BBE5-B5E1AF24725A}"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graphicFrame>
        <p:nvGraphicFramePr>
          <p:cNvPr id="4"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51473"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6" name="McK Slide Elements"/>
          <p:cNvGrpSpPr>
            <a:grpSpLocks/>
          </p:cNvGrpSpPr>
          <p:nvPr/>
        </p:nvGrpSpPr>
        <p:grpSpPr bwMode="auto">
          <a:xfrm>
            <a:off x="125413" y="542925"/>
            <a:ext cx="8793162" cy="6288088"/>
            <a:chOff x="79" y="342"/>
            <a:chExt cx="5539" cy="3961"/>
          </a:xfrm>
        </p:grpSpPr>
        <p:sp>
          <p:nvSpPr>
            <p:cNvPr id="7"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8"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9"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0"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1"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Вертикальный заголовок 1"/>
          <p:cNvSpPr>
            <a:spLocks noGrp="1"/>
          </p:cNvSpPr>
          <p:nvPr>
            <p:ph type="title" orient="vert"/>
          </p:nvPr>
        </p:nvSpPr>
        <p:spPr>
          <a:xfrm>
            <a:off x="6848475" y="176213"/>
            <a:ext cx="2165350" cy="234473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50838" y="176213"/>
            <a:ext cx="6345237" cy="23447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2"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3"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8A87DAE3-EADB-4BC0-812C-E1A779A24E9A}"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graphicFrame>
        <p:nvGraphicFramePr>
          <p:cNvPr id="4"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52497"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6" name="McK Slide Elements"/>
          <p:cNvGrpSpPr>
            <a:grpSpLocks/>
          </p:cNvGrpSpPr>
          <p:nvPr/>
        </p:nvGrpSpPr>
        <p:grpSpPr bwMode="auto">
          <a:xfrm>
            <a:off x="125413" y="542925"/>
            <a:ext cx="8793162" cy="6288088"/>
            <a:chOff x="79" y="342"/>
            <a:chExt cx="5539" cy="3961"/>
          </a:xfrm>
        </p:grpSpPr>
        <p:sp>
          <p:nvSpPr>
            <p:cNvPr id="7"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8"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9"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0"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1"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Заголовок 1"/>
          <p:cNvSpPr>
            <a:spLocks noGrp="1"/>
          </p:cNvSpPr>
          <p:nvPr>
            <p:ph type="title"/>
          </p:nvPr>
        </p:nvSpPr>
        <p:spPr>
          <a:xfrm>
            <a:off x="350838" y="176213"/>
            <a:ext cx="8059737" cy="6413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350838" y="1298575"/>
            <a:ext cx="8662987" cy="1222375"/>
          </a:xfrm>
        </p:spPr>
        <p:txBody>
          <a:bodyPr/>
          <a:lstStyle/>
          <a:p>
            <a:pPr lvl="0"/>
            <a:endParaRPr lang="ru-RU" noProof="0"/>
          </a:p>
        </p:txBody>
      </p:sp>
      <p:sp>
        <p:nvSpPr>
          <p:cNvPr id="12"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3"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FA649189-1A1F-4D3E-926C-814B6D9605A3}" type="slidenum">
              <a:rPr lang="en-AU"/>
              <a:pPr>
                <a:defRPr/>
              </a:pPr>
              <a:t>‹#›</a:t>
            </a:fld>
            <a:endParaRPr lang="en-AU"/>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Прямоугольник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оугольник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Line 49"/>
          <p:cNvSpPr>
            <a:spLocks noChangeShapeType="1"/>
          </p:cNvSpPr>
          <p:nvPr userDrawn="1"/>
        </p:nvSpPr>
        <p:spPr bwMode="auto">
          <a:xfrm>
            <a:off x="381000" y="914400"/>
            <a:ext cx="8382000" cy="0"/>
          </a:xfrm>
          <a:prstGeom prst="line">
            <a:avLst/>
          </a:prstGeom>
          <a:noFill/>
          <a:ln w="76200">
            <a:solidFill>
              <a:schemeClr val="bg2"/>
            </a:solidFill>
            <a:miter lim="800000"/>
            <a:headEnd/>
            <a:tailEnd/>
          </a:ln>
          <a:extLst>
            <a:ext uri="{909E8E84-426E-40DD-AFC4-6F175D3DCCD1}">
              <a14:hiddenFill xmlns:a14="http://schemas.microsoft.com/office/drawing/2010/main">
                <a:noFill/>
              </a14:hiddenFill>
            </a:ext>
          </a:extLst>
        </p:spPr>
        <p:txBody>
          <a:bodyPr wrap="none"/>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11" name="Line 50"/>
          <p:cNvSpPr>
            <a:spLocks noChangeShapeType="1"/>
          </p:cNvSpPr>
          <p:nvPr userDrawn="1"/>
        </p:nvSpPr>
        <p:spPr bwMode="auto">
          <a:xfrm>
            <a:off x="381000" y="1219200"/>
            <a:ext cx="8382000" cy="0"/>
          </a:xfrm>
          <a:prstGeom prst="line">
            <a:avLst/>
          </a:prstGeom>
          <a:noFill/>
          <a:ln w="76200">
            <a:solidFill>
              <a:schemeClr val="bg2"/>
            </a:solidFill>
            <a:miter lim="800000"/>
            <a:headEnd/>
            <a:tailEnd/>
          </a:ln>
          <a:extLst>
            <a:ext uri="{909E8E84-426E-40DD-AFC4-6F175D3DCCD1}">
              <a14:hiddenFill xmlns:a14="http://schemas.microsoft.com/office/drawing/2010/main">
                <a:noFill/>
              </a14:hiddenFill>
            </a:ext>
          </a:extLst>
        </p:spPr>
        <p:txBody>
          <a:bodyPr wrap="none"/>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8" name="Заголовок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2" name="Дата 27"/>
          <p:cNvSpPr>
            <a:spLocks noGrp="1"/>
          </p:cNvSpPr>
          <p:nvPr>
            <p:ph type="dt" sz="half" idx="10"/>
          </p:nvPr>
        </p:nvSpPr>
        <p:spPr>
          <a:xfrm>
            <a:off x="6400800" y="6354763"/>
            <a:ext cx="2286000" cy="366712"/>
          </a:xfrm>
        </p:spPr>
        <p:txBody>
          <a:bodyPr/>
          <a:lstStyle>
            <a:lvl1pPr defTabSz="449263">
              <a:defRPr sz="1400">
                <a:latin typeface="Arial" panose="020B0604020202020204" pitchFamily="34" charset="0"/>
                <a:ea typeface="Microsoft YaHei" panose="020B0503020204020204" pitchFamily="34" charset="-122"/>
              </a:defRPr>
            </a:lvl1pPr>
          </a:lstStyle>
          <a:p>
            <a:pPr>
              <a:defRPr/>
            </a:pPr>
            <a:fld id="{2F6244FC-1240-4BAA-9AB9-21EADE90B76C}" type="datetime1">
              <a:rPr lang="ru-RU"/>
              <a:pPr>
                <a:defRPr/>
              </a:pPr>
              <a:t>19.01.2019</a:t>
            </a:fld>
            <a:endParaRPr lang="ru-RU"/>
          </a:p>
        </p:txBody>
      </p:sp>
      <p:sp>
        <p:nvSpPr>
          <p:cNvPr id="13" name="Нижний колонтитул 16"/>
          <p:cNvSpPr>
            <a:spLocks noGrp="1"/>
          </p:cNvSpPr>
          <p:nvPr>
            <p:ph type="ftr" sz="quarter" idx="11"/>
          </p:nvPr>
        </p:nvSpPr>
        <p:spPr>
          <a:xfrm>
            <a:off x="2898775" y="6354763"/>
            <a:ext cx="3475038" cy="366712"/>
          </a:xfrm>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14" name="Номер слайда 28"/>
          <p:cNvSpPr>
            <a:spLocks noGrp="1"/>
          </p:cNvSpPr>
          <p:nvPr>
            <p:ph type="sldNum" sz="quarter" idx="12"/>
          </p:nvPr>
        </p:nvSpPr>
        <p:spPr>
          <a:xfrm>
            <a:off x="1216025" y="6354763"/>
            <a:ext cx="1219200" cy="366712"/>
          </a:xfrm>
        </p:spPr>
        <p:txBody>
          <a:bodyPr/>
          <a:lstStyle>
            <a:lvl1pPr defTabSz="449263">
              <a:defRPr>
                <a:latin typeface="Arial" panose="020B0604020202020204" pitchFamily="34" charset="0"/>
                <a:ea typeface="Microsoft YaHei" panose="020B0503020204020204" pitchFamily="34" charset="-122"/>
              </a:defRPr>
            </a:lvl1pPr>
          </a:lstStyle>
          <a:p>
            <a:pPr>
              <a:defRPr/>
            </a:pPr>
            <a:fld id="{0B238C81-6AB8-4984-8368-BE2627A8EACB}" type="slidenum">
              <a:rPr lang="ru-RU"/>
              <a:pPr>
                <a:defRPr/>
              </a:pPr>
              <a:t>‹#›</a:t>
            </a:fld>
            <a:endParaRPr lang="ru-RU"/>
          </a:p>
        </p:txBody>
      </p:sp>
    </p:spTree>
    <p:extLst>
      <p:ext uri="{BB962C8B-B14F-4D97-AF65-F5344CB8AC3E}">
        <p14:creationId xmlns:p14="http://schemas.microsoft.com/office/powerpoint/2010/main" val="571100654"/>
      </p:ext>
    </p:extLst>
  </p:cSld>
  <p:clrMapOvr>
    <a:masterClrMapping/>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219200"/>
            <a:ext cx="8229600"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45FBE0A4-D31E-4A38-9AC0-6C7A02A4A191}"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B0789163-2956-4404-815A-74126EBC72A0}" type="slidenum">
              <a:rPr lang="ru-RU"/>
              <a:pPr>
                <a:defRPr/>
              </a:pPr>
              <a:t>‹#›</a:t>
            </a:fld>
            <a:endParaRPr lang="ru-RU"/>
          </a:p>
        </p:txBody>
      </p:sp>
    </p:spTree>
    <p:extLst>
      <p:ext uri="{BB962C8B-B14F-4D97-AF65-F5344CB8AC3E}">
        <p14:creationId xmlns:p14="http://schemas.microsoft.com/office/powerpoint/2010/main" val="671295214"/>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Прямоугольник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1219200" y="2971800"/>
            <a:ext cx="6858000" cy="1066800"/>
          </a:xfrm>
        </p:spPr>
        <p:txBody>
          <a:bodyPr anchor="t"/>
          <a:lstStyle>
            <a:lvl1pPr algn="r">
              <a:buNone/>
              <a:defRPr sz="3200" b="0" cap="none" baseline="0"/>
            </a:lvl1pPr>
          </a:lstStyle>
          <a:p>
            <a:r>
              <a:rPr lang="ru-RU" smtClean="0"/>
              <a:t>Образец заголовка</a:t>
            </a:r>
            <a:endParaRPr lang="en-US"/>
          </a:p>
        </p:txBody>
      </p:sp>
      <p:sp>
        <p:nvSpPr>
          <p:cNvPr id="3" name="Текст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a:xfrm>
            <a:off x="6400800" y="6354763"/>
            <a:ext cx="2286000"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B71DA744-F1E7-4892-82D2-F3C5B88419FB}" type="datetime1">
              <a:rPr lang="ru-RU"/>
              <a:pPr>
                <a:defRPr/>
              </a:pPr>
              <a:t>19.01.2019</a:t>
            </a:fld>
            <a:endParaRPr lang="ru-RU"/>
          </a:p>
        </p:txBody>
      </p:sp>
      <p:sp>
        <p:nvSpPr>
          <p:cNvPr id="7" name="Нижний колонтитул 4"/>
          <p:cNvSpPr>
            <a:spLocks noGrp="1"/>
          </p:cNvSpPr>
          <p:nvPr>
            <p:ph type="ftr" sz="quarter" idx="11"/>
          </p:nvPr>
        </p:nvSpPr>
        <p:spPr>
          <a:xfrm>
            <a:off x="2898775" y="6354763"/>
            <a:ext cx="3475038"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endParaRPr lang="ru-RU"/>
          </a:p>
        </p:txBody>
      </p:sp>
      <p:sp>
        <p:nvSpPr>
          <p:cNvPr id="8" name="Номер слайда 5"/>
          <p:cNvSpPr>
            <a:spLocks noGrp="1"/>
          </p:cNvSpPr>
          <p:nvPr>
            <p:ph type="sldNum" sz="quarter" idx="12"/>
          </p:nvPr>
        </p:nvSpPr>
        <p:spPr>
          <a:xfrm>
            <a:off x="1069975" y="6354763"/>
            <a:ext cx="1520825"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88530EDC-41CD-4AE7-9749-FEBBE3C35AA8}" type="slidenum">
              <a:rPr lang="ru-RU"/>
              <a:pPr>
                <a:defRPr/>
              </a:pPr>
              <a:t>‹#›</a:t>
            </a:fld>
            <a:endParaRPr lang="ru-RU"/>
          </a:p>
        </p:txBody>
      </p:sp>
    </p:spTree>
    <p:extLst>
      <p:ext uri="{BB962C8B-B14F-4D97-AF65-F5344CB8AC3E}">
        <p14:creationId xmlns:p14="http://schemas.microsoft.com/office/powerpoint/2010/main" val="174097183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219200"/>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632199" y="1216152"/>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FAC3AE6F-5FDF-4531-B879-0BE1C7859CE9}" type="datetime1">
              <a:rPr lang="ru-RU"/>
              <a:pPr>
                <a:defRPr/>
              </a:pPr>
              <a:t>19.01.2019</a:t>
            </a:fld>
            <a:endParaRPr lang="ru-RU"/>
          </a:p>
        </p:txBody>
      </p:sp>
      <p:sp>
        <p:nvSpPr>
          <p:cNvPr id="6"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7"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3E907559-0F9F-4267-9242-A537B5DC6021}" type="slidenum">
              <a:rPr lang="ru-RU"/>
              <a:pPr>
                <a:defRPr/>
              </a:pPr>
              <a:t>‹#›</a:t>
            </a:fld>
            <a:endParaRPr lang="ru-RU"/>
          </a:p>
        </p:txBody>
      </p:sp>
    </p:spTree>
    <p:extLst>
      <p:ext uri="{BB962C8B-B14F-4D97-AF65-F5344CB8AC3E}">
        <p14:creationId xmlns:p14="http://schemas.microsoft.com/office/powerpoint/2010/main" val="184420326"/>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1"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8202"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11" name="Содержимое 10"/>
          <p:cNvSpPr>
            <a:spLocks noGrp="1"/>
          </p:cNvSpPr>
          <p:nvPr>
            <p:ph sz="quarter" idx="2"/>
          </p:nvPr>
        </p:nvSpPr>
        <p:spPr>
          <a:xfrm>
            <a:off x="457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648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D742EB56-55E1-4374-95CC-01317678B593}" type="datetime1">
              <a:rPr lang="ru-RU"/>
              <a:pPr>
                <a:defRPr/>
              </a:pPr>
              <a:t>19.01.2019</a:t>
            </a:fld>
            <a:endParaRPr lang="ru-RU"/>
          </a:p>
        </p:txBody>
      </p:sp>
      <p:sp>
        <p:nvSpPr>
          <p:cNvPr id="8"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9"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8A493F45-3BDA-4D16-BED5-73F4F24D776B}" type="slidenum">
              <a:rPr lang="ru-RU"/>
              <a:pPr>
                <a:defRPr/>
              </a:pPr>
              <a:t>‹#›</a:t>
            </a:fld>
            <a:endParaRPr lang="ru-RU"/>
          </a:p>
        </p:txBody>
      </p:sp>
    </p:spTree>
    <p:extLst>
      <p:ext uri="{BB962C8B-B14F-4D97-AF65-F5344CB8AC3E}">
        <p14:creationId xmlns:p14="http://schemas.microsoft.com/office/powerpoint/2010/main" val="1904757241"/>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Равнобедренный треугольник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4" name="Дата 2"/>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93D3F99-26B4-4746-B62F-05C01477FEA4}" type="datetime1">
              <a:rPr lang="ru-RU"/>
              <a:pPr>
                <a:defRPr/>
              </a:pPr>
              <a:t>19.01.2019</a:t>
            </a:fld>
            <a:endParaRPr lang="ru-RU"/>
          </a:p>
        </p:txBody>
      </p:sp>
      <p:sp>
        <p:nvSpPr>
          <p:cNvPr id="5" name="Нижний колонтитул 3"/>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4"/>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0C81610B-C50D-4A3E-9C8E-AB5523B9991D}" type="slidenum">
              <a:rPr lang="ru-RU"/>
              <a:pPr>
                <a:defRPr/>
              </a:pPr>
              <a:t>‹#›</a:t>
            </a:fld>
            <a:endParaRPr lang="ru-RU"/>
          </a:p>
        </p:txBody>
      </p:sp>
    </p:spTree>
    <p:extLst>
      <p:ext uri="{BB962C8B-B14F-4D97-AF65-F5344CB8AC3E}">
        <p14:creationId xmlns:p14="http://schemas.microsoft.com/office/powerpoint/2010/main" val="1437257031"/>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3" name="Равнобедренный треугольник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4" name="Дата 1"/>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7AFC7A67-CFCB-4C40-A829-F92EAD63C8EA}"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3"/>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14CA88D-8801-43C9-A50C-8D423FEC93CA}" type="slidenum">
              <a:rPr lang="ru-RU"/>
              <a:pPr>
                <a:defRPr/>
              </a:pPr>
              <a:t>‹#›</a:t>
            </a:fld>
            <a:endParaRPr lang="ru-RU"/>
          </a:p>
        </p:txBody>
      </p:sp>
    </p:spTree>
    <p:extLst>
      <p:ext uri="{BB962C8B-B14F-4D97-AF65-F5344CB8AC3E}">
        <p14:creationId xmlns:p14="http://schemas.microsoft.com/office/powerpoint/2010/main" val="975586700"/>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oc id"/>
          <p:cNvSpPr>
            <a:spLocks noGrp="1" noChangeArrowheads="1"/>
          </p:cNvSpPr>
          <p:nvPr>
            <p:ph type="ftr" sz="quarter" idx="10"/>
            <p:custDataLst>
              <p:tags r:id="rId1"/>
            </p:custDataLst>
          </p:nvPr>
        </p:nvSpPr>
        <p:spPr/>
        <p:txBody>
          <a:bodyPr/>
          <a:lstStyle>
            <a:lvl1pPr fontAlgn="auto">
              <a:spcBef>
                <a:spcPts val="0"/>
              </a:spcBef>
              <a:spcAft>
                <a:spcPts val="0"/>
              </a:spcAft>
              <a:defRPr/>
            </a:lvl1pPr>
          </a:lstStyle>
          <a:p>
            <a:pPr>
              <a:defRPr/>
            </a:pPr>
            <a:endParaRPr lang="en-US"/>
          </a:p>
        </p:txBody>
      </p:sp>
      <p:sp>
        <p:nvSpPr>
          <p:cNvPr id="5" name="pg num"/>
          <p:cNvSpPr>
            <a:spLocks noGrp="1" noChangeArrowheads="1"/>
          </p:cNvSpPr>
          <p:nvPr>
            <p:ph type="sldNum" sz="quarter" idx="11"/>
            <p:custDataLst>
              <p:tags r:id="rId2"/>
            </p:custDataLst>
          </p:nvPr>
        </p:nvSpPr>
        <p:spPr/>
        <p:txBody>
          <a:bodyPr/>
          <a:lstStyle>
            <a:lvl1pPr fontAlgn="auto">
              <a:spcBef>
                <a:spcPts val="0"/>
              </a:spcBef>
              <a:spcAft>
                <a:spcPts val="0"/>
              </a:spcAft>
              <a:defRPr/>
            </a:lvl1pPr>
          </a:lstStyle>
          <a:p>
            <a:pPr>
              <a:defRPr/>
            </a:pPr>
            <a:fld id="{3D666AB9-34FF-4DC5-985B-2AA484705FBC}" type="slidenum">
              <a:rPr lang="en-AU"/>
              <a:pPr>
                <a:defRPr/>
              </a:pPr>
              <a:t>‹#›</a:t>
            </a:fld>
            <a:endParaRPr lang="en-A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6" name="Прямая соединительная линия 11"/>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7" name="Равнобедренный треугольник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ru-RU" smtClean="0"/>
              <a:t>Образец заголовка</a:t>
            </a:r>
            <a:endParaRPr lang="en-US"/>
          </a:p>
        </p:txBody>
      </p:sp>
      <p:sp>
        <p:nvSpPr>
          <p:cNvPr id="3" name="Текст 2"/>
          <p:cNvSpPr>
            <a:spLocks noGrp="1"/>
          </p:cNvSpPr>
          <p:nvPr>
            <p:ph type="body" idx="2"/>
          </p:nvPr>
        </p:nvSpPr>
        <p:spPr>
          <a:xfrm>
            <a:off x="6324600" y="1219201"/>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2" name="Содержимое 11"/>
          <p:cNvSpPr>
            <a:spLocks noGrp="1"/>
          </p:cNvSpPr>
          <p:nvPr>
            <p:ph sz="quarter" idx="1"/>
          </p:nvPr>
        </p:nvSpPr>
        <p:spPr>
          <a:xfrm>
            <a:off x="304800" y="304800"/>
            <a:ext cx="57150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4"/>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BF45EE80-82ED-4FAB-8350-865DC3780F81}" type="datetime1">
              <a:rPr lang="ru-RU"/>
              <a:pPr>
                <a:defRPr/>
              </a:pPr>
              <a:t>19.01.2019</a:t>
            </a:fld>
            <a:endParaRPr lang="ru-RU"/>
          </a:p>
        </p:txBody>
      </p:sp>
      <p:sp>
        <p:nvSpPr>
          <p:cNvPr id="9" name="Нижний колонтитул 5"/>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10" name="Номер слайда 6"/>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DE5D0168-F8C9-44DA-8EF9-B2919D0F831C}" type="slidenum">
              <a:rPr lang="ru-RU"/>
              <a:pPr>
                <a:defRPr/>
              </a:pPr>
              <a:t>‹#›</a:t>
            </a:fld>
            <a:endParaRPr lang="ru-RU"/>
          </a:p>
        </p:txBody>
      </p:sp>
    </p:spTree>
    <p:extLst>
      <p:ext uri="{BB962C8B-B14F-4D97-AF65-F5344CB8AC3E}">
        <p14:creationId xmlns:p14="http://schemas.microsoft.com/office/powerpoint/2010/main" val="2052963694"/>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black"/>
              </a:solidFill>
              <a:latin typeface="Arial" panose="020B0604020202020204" pitchFamily="34" charset="0"/>
              <a:ea typeface="Microsoft YaHei" panose="020B0503020204020204" pitchFamily="34" charset="-122"/>
            </a:endParaRPr>
          </a:p>
        </p:txBody>
      </p:sp>
      <p:sp>
        <p:nvSpPr>
          <p:cNvPr id="6"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8" name="Дата 4"/>
          <p:cNvSpPr>
            <a:spLocks noGrp="1"/>
          </p:cNvSpPr>
          <p:nvPr>
            <p:ph type="dt" sz="half" idx="10"/>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BC07B9CD-7E94-4642-BB9A-A1868AFFFE04}" type="datetime1">
              <a:rPr lang="ru-RU"/>
              <a:pPr>
                <a:defRPr/>
              </a:pPr>
              <a:t>19.01.2019</a:t>
            </a:fld>
            <a:endParaRPr lang="ru-RU"/>
          </a:p>
        </p:txBody>
      </p:sp>
      <p:sp>
        <p:nvSpPr>
          <p:cNvPr id="9" name="Нижний колонтитул 5"/>
          <p:cNvSpPr>
            <a:spLocks noGrp="1"/>
          </p:cNvSpPr>
          <p:nvPr>
            <p:ph type="ftr" sz="quarter" idx="11"/>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endParaRPr lang="ru-RU"/>
          </a:p>
        </p:txBody>
      </p:sp>
      <p:sp>
        <p:nvSpPr>
          <p:cNvPr id="10" name="Номер слайда 6"/>
          <p:cNvSpPr>
            <a:spLocks noGrp="1"/>
          </p:cNvSpPr>
          <p:nvPr>
            <p:ph type="sldNum" sz="quarter" idx="12"/>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F96B2545-A055-4489-A087-78EB41255D53}" type="slidenum">
              <a:rPr lang="ru-RU"/>
              <a:pPr>
                <a:defRPr/>
              </a:pPr>
              <a:t>‹#›</a:t>
            </a:fld>
            <a:endParaRPr lang="ru-RU"/>
          </a:p>
        </p:txBody>
      </p:sp>
    </p:spTree>
    <p:extLst>
      <p:ext uri="{BB962C8B-B14F-4D97-AF65-F5344CB8AC3E}">
        <p14:creationId xmlns:p14="http://schemas.microsoft.com/office/powerpoint/2010/main" val="218388875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5B27A06-73A3-448B-BA8A-7C537D8D4C1F}"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3BEA373E-13F2-4AE9-A5A1-9EBED8FBF248}" type="slidenum">
              <a:rPr lang="ru-RU"/>
              <a:pPr>
                <a:defRPr/>
              </a:pPr>
              <a:t>‹#›</a:t>
            </a:fld>
            <a:endParaRPr lang="ru-RU"/>
          </a:p>
        </p:txBody>
      </p:sp>
    </p:spTree>
    <p:extLst>
      <p:ext uri="{BB962C8B-B14F-4D97-AF65-F5344CB8AC3E}">
        <p14:creationId xmlns:p14="http://schemas.microsoft.com/office/powerpoint/2010/main" val="846127940"/>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5" name="Равнобедренный треугольник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ая соединительная линия 12"/>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8008012B-E3B2-45CA-B7E0-7FBB5558AE38}" type="datetime1">
              <a:rPr lang="ru-RU"/>
              <a:pPr>
                <a:defRPr/>
              </a:pPr>
              <a:t>19.01.2019</a:t>
            </a:fld>
            <a:endParaRPr lang="ru-RU"/>
          </a:p>
        </p:txBody>
      </p:sp>
      <p:sp>
        <p:nvSpPr>
          <p:cNvPr id="8" name="Нижний колонтитул 4"/>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9" name="Номер слайда 5"/>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437E1761-285C-41E6-BC73-436E48EDF308}" type="slidenum">
              <a:rPr lang="ru-RU"/>
              <a:pPr>
                <a:defRPr/>
              </a:pPr>
              <a:t>‹#›</a:t>
            </a:fld>
            <a:endParaRPr lang="ru-RU"/>
          </a:p>
        </p:txBody>
      </p:sp>
    </p:spTree>
    <p:extLst>
      <p:ext uri="{BB962C8B-B14F-4D97-AF65-F5344CB8AC3E}">
        <p14:creationId xmlns:p14="http://schemas.microsoft.com/office/powerpoint/2010/main" val="2459353855"/>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C1F18EF-6588-4406-90FE-53E95D1448B4}" type="datetime1">
              <a:rPr lang="ru-RU">
                <a:solidFill>
                  <a:prstClr val="black">
                    <a:tint val="75000"/>
                  </a:prstClr>
                </a:solidFill>
              </a:rPr>
              <a:pPr>
                <a:defRPr/>
              </a:pPr>
              <a:t>19.01.2019</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6" name="Номер слайда 5"/>
          <p:cNvSpPr>
            <a:spLocks noGrp="1"/>
          </p:cNvSpPr>
          <p:nvPr>
            <p:ph type="sldNum" sz="quarter" idx="12"/>
          </p:nvPr>
        </p:nvSpPr>
        <p:spPr/>
        <p:txBody>
          <a:bodyPr/>
          <a:lstStyle>
            <a:lvl1pPr>
              <a:defRPr/>
            </a:lvl1pPr>
          </a:lstStyle>
          <a:p>
            <a:pPr>
              <a:defRPr/>
            </a:pPr>
            <a:fld id="{58DAA09C-5438-44FB-8385-BA84F6DA7444}"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5401194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BAD84FA-BE9E-4314-B554-98F660A1937D}" type="datetime1">
              <a:rPr lang="ru-RU">
                <a:solidFill>
                  <a:prstClr val="black">
                    <a:tint val="75000"/>
                  </a:prstClr>
                </a:solidFill>
              </a:rPr>
              <a:pPr>
                <a:defRPr/>
              </a:pPr>
              <a:t>19.01.2019</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6" name="Номер слайда 5"/>
          <p:cNvSpPr>
            <a:spLocks noGrp="1"/>
          </p:cNvSpPr>
          <p:nvPr>
            <p:ph type="sldNum" sz="quarter" idx="12"/>
          </p:nvPr>
        </p:nvSpPr>
        <p:spPr/>
        <p:txBody>
          <a:bodyPr/>
          <a:lstStyle>
            <a:lvl1pPr>
              <a:defRPr/>
            </a:lvl1pPr>
          </a:lstStyle>
          <a:p>
            <a:pPr>
              <a:defRPr/>
            </a:pPr>
            <a:fld id="{51D471A9-E717-4820-8B8A-D5DA08D23FAE}"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517645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68944C1-0598-4746-9554-A61F6B25ED81}" type="datetime1">
              <a:rPr lang="ru-RU">
                <a:solidFill>
                  <a:prstClr val="black">
                    <a:tint val="75000"/>
                  </a:prstClr>
                </a:solidFill>
              </a:rPr>
              <a:pPr>
                <a:defRPr/>
              </a:pPr>
              <a:t>19.01.2019</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6" name="Номер слайда 5"/>
          <p:cNvSpPr>
            <a:spLocks noGrp="1"/>
          </p:cNvSpPr>
          <p:nvPr>
            <p:ph type="sldNum" sz="quarter" idx="12"/>
          </p:nvPr>
        </p:nvSpPr>
        <p:spPr/>
        <p:txBody>
          <a:bodyPr/>
          <a:lstStyle>
            <a:lvl1pPr>
              <a:defRPr/>
            </a:lvl1pPr>
          </a:lstStyle>
          <a:p>
            <a:pPr>
              <a:defRPr/>
            </a:pPr>
            <a:fld id="{297BFD83-18EE-4C37-BB8C-028FC270F9CB}"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9165930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F0F528F-D4D5-4EE3-BB2E-D041AEA1AED2}" type="datetime1">
              <a:rPr lang="ru-RU">
                <a:solidFill>
                  <a:prstClr val="black">
                    <a:tint val="75000"/>
                  </a:prstClr>
                </a:solidFill>
              </a:rPr>
              <a:pPr>
                <a:defRPr/>
              </a:pPr>
              <a:t>19.01.2019</a:t>
            </a:fld>
            <a:endParaRPr lang="ru-RU">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7" name="Номер слайда 5"/>
          <p:cNvSpPr>
            <a:spLocks noGrp="1"/>
          </p:cNvSpPr>
          <p:nvPr>
            <p:ph type="sldNum" sz="quarter" idx="12"/>
          </p:nvPr>
        </p:nvSpPr>
        <p:spPr/>
        <p:txBody>
          <a:bodyPr/>
          <a:lstStyle>
            <a:lvl1pPr>
              <a:defRPr/>
            </a:lvl1pPr>
          </a:lstStyle>
          <a:p>
            <a:pPr>
              <a:defRPr/>
            </a:pPr>
            <a:fld id="{724F0343-F289-4D5B-BEDE-8FA3158C2B99}"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165359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CE8ECF32-17B0-40FA-84CB-DB25F63DBDB5}" type="datetime1">
              <a:rPr lang="ru-RU">
                <a:solidFill>
                  <a:prstClr val="black">
                    <a:tint val="75000"/>
                  </a:prstClr>
                </a:solidFill>
              </a:rPr>
              <a:pPr>
                <a:defRPr/>
              </a:pPr>
              <a:t>19.01.2019</a:t>
            </a:fld>
            <a:endParaRPr lang="ru-RU">
              <a:solidFill>
                <a:prstClr val="black">
                  <a:tint val="75000"/>
                </a:prstClr>
              </a:solidFill>
            </a:endParaRPr>
          </a:p>
        </p:txBody>
      </p:sp>
      <p:sp>
        <p:nvSpPr>
          <p:cNvPr id="8"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9" name="Номер слайда 5"/>
          <p:cNvSpPr>
            <a:spLocks noGrp="1"/>
          </p:cNvSpPr>
          <p:nvPr>
            <p:ph type="sldNum" sz="quarter" idx="12"/>
          </p:nvPr>
        </p:nvSpPr>
        <p:spPr/>
        <p:txBody>
          <a:bodyPr/>
          <a:lstStyle>
            <a:lvl1pPr>
              <a:defRPr/>
            </a:lvl1pPr>
          </a:lstStyle>
          <a:p>
            <a:pPr>
              <a:defRPr/>
            </a:pPr>
            <a:fld id="{D60290FC-2136-48D4-A50F-B4796F133C39}"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405799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8B6D9F97-F77C-43AC-99BA-62CEE999FA3B}" type="datetime1">
              <a:rPr lang="ru-RU">
                <a:solidFill>
                  <a:prstClr val="black">
                    <a:tint val="75000"/>
                  </a:prstClr>
                </a:solidFill>
              </a:rPr>
              <a:pPr>
                <a:defRPr/>
              </a:pPr>
              <a:t>19.01.2019</a:t>
            </a:fld>
            <a:endParaRPr lang="ru-RU">
              <a:solidFill>
                <a:prstClr val="black">
                  <a:tint val="75000"/>
                </a:prstClr>
              </a:solidFill>
            </a:endParaRPr>
          </a:p>
        </p:txBody>
      </p:sp>
      <p:sp>
        <p:nvSpPr>
          <p:cNvPr id="4"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5" name="Номер слайда 5"/>
          <p:cNvSpPr>
            <a:spLocks noGrp="1"/>
          </p:cNvSpPr>
          <p:nvPr>
            <p:ph type="sldNum" sz="quarter" idx="12"/>
          </p:nvPr>
        </p:nvSpPr>
        <p:spPr/>
        <p:txBody>
          <a:bodyPr/>
          <a:lstStyle>
            <a:lvl1pPr>
              <a:defRPr/>
            </a:lvl1pPr>
          </a:lstStyle>
          <a:p>
            <a:pPr>
              <a:defRPr/>
            </a:pPr>
            <a:fld id="{0A609E0F-5B9A-4080-ACE4-997E571E41CA}"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22838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doc id"/>
          <p:cNvSpPr>
            <a:spLocks noGrp="1" noChangeArrowheads="1"/>
          </p:cNvSpPr>
          <p:nvPr>
            <p:ph type="ftr" sz="quarter" idx="10"/>
            <p:custDataLst>
              <p:tags r:id="rId1"/>
            </p:custDataLst>
          </p:nvPr>
        </p:nvSpPr>
        <p:spPr/>
        <p:txBody>
          <a:bodyPr/>
          <a:lstStyle>
            <a:lvl1pPr fontAlgn="auto">
              <a:spcBef>
                <a:spcPts val="0"/>
              </a:spcBef>
              <a:spcAft>
                <a:spcPts val="0"/>
              </a:spcAft>
              <a:defRPr/>
            </a:lvl1pPr>
          </a:lstStyle>
          <a:p>
            <a:pPr>
              <a:defRPr/>
            </a:pPr>
            <a:endParaRPr lang="en-US"/>
          </a:p>
        </p:txBody>
      </p:sp>
      <p:sp>
        <p:nvSpPr>
          <p:cNvPr id="5" name="pg num"/>
          <p:cNvSpPr>
            <a:spLocks noGrp="1" noChangeArrowheads="1"/>
          </p:cNvSpPr>
          <p:nvPr>
            <p:ph type="sldNum" sz="quarter" idx="11"/>
            <p:custDataLst>
              <p:tags r:id="rId2"/>
            </p:custDataLst>
          </p:nvPr>
        </p:nvSpPr>
        <p:spPr/>
        <p:txBody>
          <a:bodyPr/>
          <a:lstStyle>
            <a:lvl1pPr fontAlgn="auto">
              <a:spcBef>
                <a:spcPts val="0"/>
              </a:spcBef>
              <a:spcAft>
                <a:spcPts val="0"/>
              </a:spcAft>
              <a:defRPr/>
            </a:lvl1pPr>
          </a:lstStyle>
          <a:p>
            <a:pPr>
              <a:defRPr/>
            </a:pPr>
            <a:fld id="{5791959E-1192-4281-A479-813805EE0421}" type="slidenum">
              <a:rPr lang="en-AU"/>
              <a:pPr>
                <a:defRPr/>
              </a:pPr>
              <a:t>‹#›</a:t>
            </a:fld>
            <a:endParaRPr lang="en-A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224007C-8831-4198-9204-A243A52A070E}" type="datetime1">
              <a:rPr lang="ru-RU">
                <a:solidFill>
                  <a:prstClr val="black">
                    <a:tint val="75000"/>
                  </a:prstClr>
                </a:solidFill>
              </a:rPr>
              <a:pPr>
                <a:defRPr/>
              </a:pPr>
              <a:t>19.01.2019</a:t>
            </a:fld>
            <a:endParaRPr lang="ru-RU">
              <a:solidFill>
                <a:prstClr val="black">
                  <a:tint val="75000"/>
                </a:prstClr>
              </a:solidFill>
            </a:endParaRPr>
          </a:p>
        </p:txBody>
      </p:sp>
      <p:sp>
        <p:nvSpPr>
          <p:cNvPr id="3"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4" name="Номер слайда 5"/>
          <p:cNvSpPr>
            <a:spLocks noGrp="1"/>
          </p:cNvSpPr>
          <p:nvPr>
            <p:ph type="sldNum" sz="quarter" idx="12"/>
          </p:nvPr>
        </p:nvSpPr>
        <p:spPr/>
        <p:txBody>
          <a:bodyPr/>
          <a:lstStyle>
            <a:lvl1pPr>
              <a:defRPr/>
            </a:lvl1pPr>
          </a:lstStyle>
          <a:p>
            <a:pPr>
              <a:defRPr/>
            </a:pPr>
            <a:fld id="{13E4EE80-F6DE-4AF3-BBDF-348249CACE19}"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7693961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363FBD1-0670-4F68-B623-ED126798D1A8}" type="datetime1">
              <a:rPr lang="ru-RU">
                <a:solidFill>
                  <a:prstClr val="black">
                    <a:tint val="75000"/>
                  </a:prstClr>
                </a:solidFill>
              </a:rPr>
              <a:pPr>
                <a:defRPr/>
              </a:pPr>
              <a:t>19.01.2019</a:t>
            </a:fld>
            <a:endParaRPr lang="ru-RU">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7" name="Номер слайда 5"/>
          <p:cNvSpPr>
            <a:spLocks noGrp="1"/>
          </p:cNvSpPr>
          <p:nvPr>
            <p:ph type="sldNum" sz="quarter" idx="12"/>
          </p:nvPr>
        </p:nvSpPr>
        <p:spPr/>
        <p:txBody>
          <a:bodyPr/>
          <a:lstStyle>
            <a:lvl1pPr>
              <a:defRPr/>
            </a:lvl1pPr>
          </a:lstStyle>
          <a:p>
            <a:pPr>
              <a:defRPr/>
            </a:pPr>
            <a:fld id="{730B0D87-69E0-43C6-BA18-0A5AC7842258}"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3815219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AFB18FF-5D6D-42DF-B212-E63E09A4CB38}" type="datetime1">
              <a:rPr lang="ru-RU">
                <a:solidFill>
                  <a:prstClr val="black">
                    <a:tint val="75000"/>
                  </a:prstClr>
                </a:solidFill>
              </a:rPr>
              <a:pPr>
                <a:defRPr/>
              </a:pPr>
              <a:t>19.01.2019</a:t>
            </a:fld>
            <a:endParaRPr lang="ru-RU">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7" name="Номер слайда 5"/>
          <p:cNvSpPr>
            <a:spLocks noGrp="1"/>
          </p:cNvSpPr>
          <p:nvPr>
            <p:ph type="sldNum" sz="quarter" idx="12"/>
          </p:nvPr>
        </p:nvSpPr>
        <p:spPr/>
        <p:txBody>
          <a:bodyPr/>
          <a:lstStyle>
            <a:lvl1pPr>
              <a:defRPr/>
            </a:lvl1pPr>
          </a:lstStyle>
          <a:p>
            <a:pPr>
              <a:defRPr/>
            </a:pPr>
            <a:fld id="{DF06BEDD-1EDE-48CD-B497-7424E0CE9DA1}"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1808328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CA25B09-C90B-4BDA-AA99-3F5CFF19FCA5}" type="datetime1">
              <a:rPr lang="ru-RU">
                <a:solidFill>
                  <a:prstClr val="black">
                    <a:tint val="75000"/>
                  </a:prstClr>
                </a:solidFill>
              </a:rPr>
              <a:pPr>
                <a:defRPr/>
              </a:pPr>
              <a:t>19.01.2019</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6" name="Номер слайда 5"/>
          <p:cNvSpPr>
            <a:spLocks noGrp="1"/>
          </p:cNvSpPr>
          <p:nvPr>
            <p:ph type="sldNum" sz="quarter" idx="12"/>
          </p:nvPr>
        </p:nvSpPr>
        <p:spPr/>
        <p:txBody>
          <a:bodyPr/>
          <a:lstStyle>
            <a:lvl1pPr>
              <a:defRPr/>
            </a:lvl1pPr>
          </a:lstStyle>
          <a:p>
            <a:pPr>
              <a:defRPr/>
            </a:pPr>
            <a:fld id="{6D6D03B5-84D2-478A-9984-044AD636AE3C}"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2932976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49E54E9-B60E-4EB6-91A6-B84BC1A61D56}" type="datetime1">
              <a:rPr lang="ru-RU">
                <a:solidFill>
                  <a:prstClr val="black">
                    <a:tint val="75000"/>
                  </a:prstClr>
                </a:solidFill>
              </a:rPr>
              <a:pPr>
                <a:defRPr/>
              </a:pPr>
              <a:t>19.01.2019</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solidFill>
                  <a:prstClr val="black">
                    <a:tint val="75000"/>
                  </a:prstClr>
                </a:solidFill>
              </a:rPr>
              <a:t>Мокрецова Н.В.</a:t>
            </a:r>
          </a:p>
        </p:txBody>
      </p:sp>
      <p:sp>
        <p:nvSpPr>
          <p:cNvPr id="6" name="Номер слайда 5"/>
          <p:cNvSpPr>
            <a:spLocks noGrp="1"/>
          </p:cNvSpPr>
          <p:nvPr>
            <p:ph type="sldNum" sz="quarter" idx="12"/>
          </p:nvPr>
        </p:nvSpPr>
        <p:spPr/>
        <p:txBody>
          <a:bodyPr/>
          <a:lstStyle>
            <a:lvl1pPr>
              <a:defRPr/>
            </a:lvl1pPr>
          </a:lstStyle>
          <a:p>
            <a:pPr>
              <a:defRPr/>
            </a:pPr>
            <a:fld id="{7AADBF7B-0F6E-4595-A722-5B544C7146ED}"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41190992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8371528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rgbClr val="E3465A"/>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3851048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8615519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9995276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5374" y="130987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325374" y="616381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74544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50838" y="1298575"/>
            <a:ext cx="4254500" cy="1222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57738" y="1298575"/>
            <a:ext cx="4256087" cy="1222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oc id"/>
          <p:cNvSpPr>
            <a:spLocks noGrp="1" noChangeArrowheads="1"/>
          </p:cNvSpPr>
          <p:nvPr>
            <p:ph type="ftr" sz="quarter" idx="10"/>
            <p:custDataLst>
              <p:tags r:id="rId1"/>
            </p:custDataLst>
          </p:nvPr>
        </p:nvSpPr>
        <p:spPr/>
        <p:txBody>
          <a:bodyPr/>
          <a:lstStyle>
            <a:lvl1pPr fontAlgn="auto">
              <a:spcBef>
                <a:spcPts val="0"/>
              </a:spcBef>
              <a:spcAft>
                <a:spcPts val="0"/>
              </a:spcAft>
              <a:defRPr/>
            </a:lvl1pPr>
          </a:lstStyle>
          <a:p>
            <a:pPr>
              <a:defRPr/>
            </a:pPr>
            <a:endParaRPr lang="en-US"/>
          </a:p>
        </p:txBody>
      </p:sp>
      <p:sp>
        <p:nvSpPr>
          <p:cNvPr id="6" name="pg num"/>
          <p:cNvSpPr>
            <a:spLocks noGrp="1" noChangeArrowheads="1"/>
          </p:cNvSpPr>
          <p:nvPr>
            <p:ph type="sldNum" sz="quarter" idx="11"/>
            <p:custDataLst>
              <p:tags r:id="rId2"/>
            </p:custDataLst>
          </p:nvPr>
        </p:nvSpPr>
        <p:spPr/>
        <p:txBody>
          <a:bodyPr/>
          <a:lstStyle>
            <a:lvl1pPr fontAlgn="auto">
              <a:spcBef>
                <a:spcPts val="0"/>
              </a:spcBef>
              <a:spcAft>
                <a:spcPts val="0"/>
              </a:spcAft>
              <a:defRPr/>
            </a:lvl1pPr>
          </a:lstStyle>
          <a:p>
            <a:pPr>
              <a:defRPr/>
            </a:pPr>
            <a:fld id="{ECF83576-31B2-411A-B530-9C5D785F34F1}" type="slidenum">
              <a:rPr lang="en-AU"/>
              <a:pPr>
                <a:defRPr/>
              </a:pPr>
              <a:t>‹#›</a:t>
            </a:fld>
            <a:endParaRPr lang="en-A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1023379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rgbClr val="E3465A"/>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222729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9486853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2847139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5374" y="130987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325374" y="616381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024220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1755058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rgbClr val="E3465A"/>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1129557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3699170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E3465A"/>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1320429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5374" y="130987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325374" y="616381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33452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graphicFrame>
        <p:nvGraphicFramePr>
          <p:cNvPr id="7"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5329"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9" name="McK Slide Elements"/>
          <p:cNvGrpSpPr>
            <a:grpSpLocks/>
          </p:cNvGrpSpPr>
          <p:nvPr/>
        </p:nvGrpSpPr>
        <p:grpSpPr bwMode="auto">
          <a:xfrm>
            <a:off x="125413" y="542925"/>
            <a:ext cx="8793162" cy="6288088"/>
            <a:chOff x="79" y="342"/>
            <a:chExt cx="5539" cy="3961"/>
          </a:xfrm>
        </p:grpSpPr>
        <p:sp>
          <p:nvSpPr>
            <p:cNvPr id="10"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11"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12"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3"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4"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15"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6"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589E6F6B-ECDC-4F6D-8379-CFDDBE12285F}" type="slidenum">
              <a:rPr lang="en-AU"/>
              <a:pPr>
                <a:defRPr/>
              </a:pPr>
              <a:t>‹#›</a:t>
            </a:fld>
            <a:endParaRPr lang="en-AU"/>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Прямоугольник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оугольник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Line 49"/>
          <p:cNvSpPr>
            <a:spLocks noChangeShapeType="1"/>
          </p:cNvSpPr>
          <p:nvPr userDrawn="1"/>
        </p:nvSpPr>
        <p:spPr bwMode="auto">
          <a:xfrm>
            <a:off x="381000" y="914400"/>
            <a:ext cx="8382000" cy="0"/>
          </a:xfrm>
          <a:prstGeom prst="line">
            <a:avLst/>
          </a:prstGeom>
          <a:noFill/>
          <a:ln w="76200">
            <a:solidFill>
              <a:schemeClr val="bg2"/>
            </a:solidFill>
            <a:miter lim="800000"/>
            <a:headEnd/>
            <a:tailEnd/>
          </a:ln>
          <a:extLst>
            <a:ext uri="{909E8E84-426E-40DD-AFC4-6F175D3DCCD1}">
              <a14:hiddenFill xmlns:a14="http://schemas.microsoft.com/office/drawing/2010/main">
                <a:noFill/>
              </a14:hiddenFill>
            </a:ext>
          </a:extLst>
        </p:spPr>
        <p:txBody>
          <a:bodyPr wrap="none"/>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11" name="Line 50"/>
          <p:cNvSpPr>
            <a:spLocks noChangeShapeType="1"/>
          </p:cNvSpPr>
          <p:nvPr userDrawn="1"/>
        </p:nvSpPr>
        <p:spPr bwMode="auto">
          <a:xfrm>
            <a:off x="381000" y="1219200"/>
            <a:ext cx="8382000" cy="0"/>
          </a:xfrm>
          <a:prstGeom prst="line">
            <a:avLst/>
          </a:prstGeom>
          <a:noFill/>
          <a:ln w="76200">
            <a:solidFill>
              <a:schemeClr val="bg2"/>
            </a:solidFill>
            <a:miter lim="800000"/>
            <a:headEnd/>
            <a:tailEnd/>
          </a:ln>
          <a:extLst>
            <a:ext uri="{909E8E84-426E-40DD-AFC4-6F175D3DCCD1}">
              <a14:hiddenFill xmlns:a14="http://schemas.microsoft.com/office/drawing/2010/main">
                <a:noFill/>
              </a14:hiddenFill>
            </a:ext>
          </a:extLst>
        </p:spPr>
        <p:txBody>
          <a:bodyPr wrap="none"/>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8" name="Заголовок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2" name="Дата 27"/>
          <p:cNvSpPr>
            <a:spLocks noGrp="1"/>
          </p:cNvSpPr>
          <p:nvPr>
            <p:ph type="dt" sz="half" idx="10"/>
          </p:nvPr>
        </p:nvSpPr>
        <p:spPr>
          <a:xfrm>
            <a:off x="6400800" y="6354763"/>
            <a:ext cx="2286000" cy="366712"/>
          </a:xfrm>
        </p:spPr>
        <p:txBody>
          <a:bodyPr/>
          <a:lstStyle>
            <a:lvl1pPr defTabSz="449263">
              <a:defRPr sz="1400">
                <a:latin typeface="Arial" panose="020B0604020202020204" pitchFamily="34" charset="0"/>
                <a:ea typeface="Microsoft YaHei" panose="020B0503020204020204" pitchFamily="34" charset="-122"/>
              </a:defRPr>
            </a:lvl1pPr>
          </a:lstStyle>
          <a:p>
            <a:pPr>
              <a:defRPr/>
            </a:pPr>
            <a:fld id="{2F6244FC-1240-4BAA-9AB9-21EADE90B76C}" type="datetime1">
              <a:rPr lang="ru-RU"/>
              <a:pPr>
                <a:defRPr/>
              </a:pPr>
              <a:t>19.01.2019</a:t>
            </a:fld>
            <a:endParaRPr lang="ru-RU"/>
          </a:p>
        </p:txBody>
      </p:sp>
      <p:sp>
        <p:nvSpPr>
          <p:cNvPr id="13" name="Нижний колонтитул 16"/>
          <p:cNvSpPr>
            <a:spLocks noGrp="1"/>
          </p:cNvSpPr>
          <p:nvPr>
            <p:ph type="ftr" sz="quarter" idx="11"/>
          </p:nvPr>
        </p:nvSpPr>
        <p:spPr>
          <a:xfrm>
            <a:off x="2898775" y="6354763"/>
            <a:ext cx="3475038" cy="366712"/>
          </a:xfrm>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14" name="Номер слайда 28"/>
          <p:cNvSpPr>
            <a:spLocks noGrp="1"/>
          </p:cNvSpPr>
          <p:nvPr>
            <p:ph type="sldNum" sz="quarter" idx="12"/>
          </p:nvPr>
        </p:nvSpPr>
        <p:spPr>
          <a:xfrm>
            <a:off x="1216025" y="6354763"/>
            <a:ext cx="1219200" cy="366712"/>
          </a:xfrm>
        </p:spPr>
        <p:txBody>
          <a:bodyPr/>
          <a:lstStyle>
            <a:lvl1pPr defTabSz="449263">
              <a:defRPr>
                <a:latin typeface="Arial" panose="020B0604020202020204" pitchFamily="34" charset="0"/>
                <a:ea typeface="Microsoft YaHei" panose="020B0503020204020204" pitchFamily="34" charset="-122"/>
              </a:defRPr>
            </a:lvl1pPr>
          </a:lstStyle>
          <a:p>
            <a:pPr>
              <a:defRPr/>
            </a:pPr>
            <a:fld id="{0B238C81-6AB8-4984-8368-BE2627A8EACB}" type="slidenum">
              <a:rPr lang="ru-RU"/>
              <a:pPr>
                <a:defRPr/>
              </a:pPr>
              <a:t>‹#›</a:t>
            </a:fld>
            <a:endParaRPr lang="ru-RU"/>
          </a:p>
        </p:txBody>
      </p:sp>
    </p:spTree>
    <p:extLst>
      <p:ext uri="{BB962C8B-B14F-4D97-AF65-F5344CB8AC3E}">
        <p14:creationId xmlns:p14="http://schemas.microsoft.com/office/powerpoint/2010/main" val="1972342099"/>
      </p:ext>
    </p:extLst>
  </p:cSld>
  <p:clrMapOvr>
    <a:masterClrMapping/>
  </p:clrMapOvr>
  <p:transition>
    <p:wedg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219200"/>
            <a:ext cx="8229600"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45FBE0A4-D31E-4A38-9AC0-6C7A02A4A191}"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B0789163-2956-4404-815A-74126EBC72A0}" type="slidenum">
              <a:rPr lang="ru-RU"/>
              <a:pPr>
                <a:defRPr/>
              </a:pPr>
              <a:t>‹#›</a:t>
            </a:fld>
            <a:endParaRPr lang="ru-RU"/>
          </a:p>
        </p:txBody>
      </p:sp>
    </p:spTree>
    <p:extLst>
      <p:ext uri="{BB962C8B-B14F-4D97-AF65-F5344CB8AC3E}">
        <p14:creationId xmlns:p14="http://schemas.microsoft.com/office/powerpoint/2010/main" val="3461924330"/>
      </p:ext>
    </p:extLst>
  </p:cSld>
  <p:clrMapOvr>
    <a:masterClrMapping/>
  </p:clrMapOvr>
  <p:transition>
    <p:wedg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Прямоугольник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1219200" y="2971800"/>
            <a:ext cx="6858000" cy="1066800"/>
          </a:xfrm>
        </p:spPr>
        <p:txBody>
          <a:bodyPr anchor="t"/>
          <a:lstStyle>
            <a:lvl1pPr algn="r">
              <a:buNone/>
              <a:defRPr sz="3200" b="0" cap="none" baseline="0"/>
            </a:lvl1pPr>
          </a:lstStyle>
          <a:p>
            <a:r>
              <a:rPr lang="ru-RU" smtClean="0"/>
              <a:t>Образец заголовка</a:t>
            </a:r>
            <a:endParaRPr lang="en-US"/>
          </a:p>
        </p:txBody>
      </p:sp>
      <p:sp>
        <p:nvSpPr>
          <p:cNvPr id="3" name="Текст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a:xfrm>
            <a:off x="6400800" y="6354763"/>
            <a:ext cx="2286000"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B71DA744-F1E7-4892-82D2-F3C5B88419FB}" type="datetime1">
              <a:rPr lang="ru-RU"/>
              <a:pPr>
                <a:defRPr/>
              </a:pPr>
              <a:t>19.01.2019</a:t>
            </a:fld>
            <a:endParaRPr lang="ru-RU"/>
          </a:p>
        </p:txBody>
      </p:sp>
      <p:sp>
        <p:nvSpPr>
          <p:cNvPr id="7" name="Нижний колонтитул 4"/>
          <p:cNvSpPr>
            <a:spLocks noGrp="1"/>
          </p:cNvSpPr>
          <p:nvPr>
            <p:ph type="ftr" sz="quarter" idx="11"/>
          </p:nvPr>
        </p:nvSpPr>
        <p:spPr>
          <a:xfrm>
            <a:off x="2898775" y="6354763"/>
            <a:ext cx="3475038"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endParaRPr lang="ru-RU"/>
          </a:p>
        </p:txBody>
      </p:sp>
      <p:sp>
        <p:nvSpPr>
          <p:cNvPr id="8" name="Номер слайда 5"/>
          <p:cNvSpPr>
            <a:spLocks noGrp="1"/>
          </p:cNvSpPr>
          <p:nvPr>
            <p:ph type="sldNum" sz="quarter" idx="12"/>
          </p:nvPr>
        </p:nvSpPr>
        <p:spPr>
          <a:xfrm>
            <a:off x="1069975" y="6354763"/>
            <a:ext cx="1520825"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88530EDC-41CD-4AE7-9749-FEBBE3C35AA8}" type="slidenum">
              <a:rPr lang="ru-RU"/>
              <a:pPr>
                <a:defRPr/>
              </a:pPr>
              <a:t>‹#›</a:t>
            </a:fld>
            <a:endParaRPr lang="ru-RU"/>
          </a:p>
        </p:txBody>
      </p:sp>
    </p:spTree>
    <p:extLst>
      <p:ext uri="{BB962C8B-B14F-4D97-AF65-F5344CB8AC3E}">
        <p14:creationId xmlns:p14="http://schemas.microsoft.com/office/powerpoint/2010/main" val="3479165637"/>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219200"/>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632199" y="1216152"/>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FAC3AE6F-5FDF-4531-B879-0BE1C7859CE9}" type="datetime1">
              <a:rPr lang="ru-RU"/>
              <a:pPr>
                <a:defRPr/>
              </a:pPr>
              <a:t>19.01.2019</a:t>
            </a:fld>
            <a:endParaRPr lang="ru-RU"/>
          </a:p>
        </p:txBody>
      </p:sp>
      <p:sp>
        <p:nvSpPr>
          <p:cNvPr id="6"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7"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3E907559-0F9F-4267-9242-A537B5DC6021}" type="slidenum">
              <a:rPr lang="ru-RU"/>
              <a:pPr>
                <a:defRPr/>
              </a:pPr>
              <a:t>‹#›</a:t>
            </a:fld>
            <a:endParaRPr lang="ru-RU"/>
          </a:p>
        </p:txBody>
      </p:sp>
    </p:spTree>
    <p:extLst>
      <p:ext uri="{BB962C8B-B14F-4D97-AF65-F5344CB8AC3E}">
        <p14:creationId xmlns:p14="http://schemas.microsoft.com/office/powerpoint/2010/main" val="961722630"/>
      </p:ext>
    </p:extLst>
  </p:cSld>
  <p:clrMapOvr>
    <a:masterClrMapping/>
  </p:clrMapOvr>
  <p:transition>
    <p:wedg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1"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8202"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11" name="Содержимое 10"/>
          <p:cNvSpPr>
            <a:spLocks noGrp="1"/>
          </p:cNvSpPr>
          <p:nvPr>
            <p:ph sz="quarter" idx="2"/>
          </p:nvPr>
        </p:nvSpPr>
        <p:spPr>
          <a:xfrm>
            <a:off x="457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648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D742EB56-55E1-4374-95CC-01317678B593}" type="datetime1">
              <a:rPr lang="ru-RU"/>
              <a:pPr>
                <a:defRPr/>
              </a:pPr>
              <a:t>19.01.2019</a:t>
            </a:fld>
            <a:endParaRPr lang="ru-RU"/>
          </a:p>
        </p:txBody>
      </p:sp>
      <p:sp>
        <p:nvSpPr>
          <p:cNvPr id="8"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9"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8A493F45-3BDA-4D16-BED5-73F4F24D776B}" type="slidenum">
              <a:rPr lang="ru-RU"/>
              <a:pPr>
                <a:defRPr/>
              </a:pPr>
              <a:t>‹#›</a:t>
            </a:fld>
            <a:endParaRPr lang="ru-RU"/>
          </a:p>
        </p:txBody>
      </p:sp>
    </p:spTree>
    <p:extLst>
      <p:ext uri="{BB962C8B-B14F-4D97-AF65-F5344CB8AC3E}">
        <p14:creationId xmlns:p14="http://schemas.microsoft.com/office/powerpoint/2010/main" val="1596248332"/>
      </p:ext>
    </p:extLst>
  </p:cSld>
  <p:clrMapOvr>
    <a:masterClrMapping/>
  </p:clrMapOvr>
  <p:transition>
    <p:wedg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Равнобедренный треугольник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4" name="Дата 2"/>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93D3F99-26B4-4746-B62F-05C01477FEA4}" type="datetime1">
              <a:rPr lang="ru-RU"/>
              <a:pPr>
                <a:defRPr/>
              </a:pPr>
              <a:t>19.01.2019</a:t>
            </a:fld>
            <a:endParaRPr lang="ru-RU"/>
          </a:p>
        </p:txBody>
      </p:sp>
      <p:sp>
        <p:nvSpPr>
          <p:cNvPr id="5" name="Нижний колонтитул 3"/>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4"/>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0C81610B-C50D-4A3E-9C8E-AB5523B9991D}" type="slidenum">
              <a:rPr lang="ru-RU"/>
              <a:pPr>
                <a:defRPr/>
              </a:pPr>
              <a:t>‹#›</a:t>
            </a:fld>
            <a:endParaRPr lang="ru-RU"/>
          </a:p>
        </p:txBody>
      </p:sp>
    </p:spTree>
    <p:extLst>
      <p:ext uri="{BB962C8B-B14F-4D97-AF65-F5344CB8AC3E}">
        <p14:creationId xmlns:p14="http://schemas.microsoft.com/office/powerpoint/2010/main" val="3078579038"/>
      </p:ext>
    </p:extLst>
  </p:cSld>
  <p:clrMapOvr>
    <a:masterClrMapping/>
  </p:clrMapOvr>
  <p:transition>
    <p:wedg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3" name="Равнобедренный треугольник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4" name="Дата 1"/>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7AFC7A67-CFCB-4C40-A829-F92EAD63C8EA}"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3"/>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14CA88D-8801-43C9-A50C-8D423FEC93CA}" type="slidenum">
              <a:rPr lang="ru-RU"/>
              <a:pPr>
                <a:defRPr/>
              </a:pPr>
              <a:t>‹#›</a:t>
            </a:fld>
            <a:endParaRPr lang="ru-RU"/>
          </a:p>
        </p:txBody>
      </p:sp>
    </p:spTree>
    <p:extLst>
      <p:ext uri="{BB962C8B-B14F-4D97-AF65-F5344CB8AC3E}">
        <p14:creationId xmlns:p14="http://schemas.microsoft.com/office/powerpoint/2010/main" val="2020445570"/>
      </p:ext>
    </p:extLst>
  </p:cSld>
  <p:clrMapOvr>
    <a:masterClrMapping/>
  </p:clrMapOvr>
  <p:transition>
    <p:wedg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6" name="Прямая соединительная линия 11"/>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7" name="Равнобедренный треугольник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ru-RU" smtClean="0"/>
              <a:t>Образец заголовка</a:t>
            </a:r>
            <a:endParaRPr lang="en-US"/>
          </a:p>
        </p:txBody>
      </p:sp>
      <p:sp>
        <p:nvSpPr>
          <p:cNvPr id="3" name="Текст 2"/>
          <p:cNvSpPr>
            <a:spLocks noGrp="1"/>
          </p:cNvSpPr>
          <p:nvPr>
            <p:ph type="body" idx="2"/>
          </p:nvPr>
        </p:nvSpPr>
        <p:spPr>
          <a:xfrm>
            <a:off x="6324600" y="1219201"/>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2" name="Содержимое 11"/>
          <p:cNvSpPr>
            <a:spLocks noGrp="1"/>
          </p:cNvSpPr>
          <p:nvPr>
            <p:ph sz="quarter" idx="1"/>
          </p:nvPr>
        </p:nvSpPr>
        <p:spPr>
          <a:xfrm>
            <a:off x="304800" y="304800"/>
            <a:ext cx="57150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4"/>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BF45EE80-82ED-4FAB-8350-865DC3780F81}" type="datetime1">
              <a:rPr lang="ru-RU"/>
              <a:pPr>
                <a:defRPr/>
              </a:pPr>
              <a:t>19.01.2019</a:t>
            </a:fld>
            <a:endParaRPr lang="ru-RU"/>
          </a:p>
        </p:txBody>
      </p:sp>
      <p:sp>
        <p:nvSpPr>
          <p:cNvPr id="9" name="Нижний колонтитул 5"/>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10" name="Номер слайда 6"/>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DE5D0168-F8C9-44DA-8EF9-B2919D0F831C}" type="slidenum">
              <a:rPr lang="ru-RU"/>
              <a:pPr>
                <a:defRPr/>
              </a:pPr>
              <a:t>‹#›</a:t>
            </a:fld>
            <a:endParaRPr lang="ru-RU"/>
          </a:p>
        </p:txBody>
      </p:sp>
    </p:spTree>
    <p:extLst>
      <p:ext uri="{BB962C8B-B14F-4D97-AF65-F5344CB8AC3E}">
        <p14:creationId xmlns:p14="http://schemas.microsoft.com/office/powerpoint/2010/main" val="2955048695"/>
      </p:ext>
    </p:extLst>
  </p:cSld>
  <p:clrMapOvr>
    <a:masterClrMapping/>
  </p:clrMapOvr>
  <p:transition>
    <p:wedg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black"/>
              </a:solidFill>
              <a:latin typeface="Arial" panose="020B0604020202020204" pitchFamily="34" charset="0"/>
              <a:ea typeface="Microsoft YaHei" panose="020B0503020204020204" pitchFamily="34" charset="-122"/>
            </a:endParaRPr>
          </a:p>
        </p:txBody>
      </p:sp>
      <p:sp>
        <p:nvSpPr>
          <p:cNvPr id="6"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8" name="Дата 4"/>
          <p:cNvSpPr>
            <a:spLocks noGrp="1"/>
          </p:cNvSpPr>
          <p:nvPr>
            <p:ph type="dt" sz="half" idx="10"/>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BC07B9CD-7E94-4642-BB9A-A1868AFFFE04}" type="datetime1">
              <a:rPr lang="ru-RU"/>
              <a:pPr>
                <a:defRPr/>
              </a:pPr>
              <a:t>19.01.2019</a:t>
            </a:fld>
            <a:endParaRPr lang="ru-RU"/>
          </a:p>
        </p:txBody>
      </p:sp>
      <p:sp>
        <p:nvSpPr>
          <p:cNvPr id="9" name="Нижний колонтитул 5"/>
          <p:cNvSpPr>
            <a:spLocks noGrp="1"/>
          </p:cNvSpPr>
          <p:nvPr>
            <p:ph type="ftr" sz="quarter" idx="11"/>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endParaRPr lang="ru-RU"/>
          </a:p>
        </p:txBody>
      </p:sp>
      <p:sp>
        <p:nvSpPr>
          <p:cNvPr id="10" name="Номер слайда 6"/>
          <p:cNvSpPr>
            <a:spLocks noGrp="1"/>
          </p:cNvSpPr>
          <p:nvPr>
            <p:ph type="sldNum" sz="quarter" idx="12"/>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F96B2545-A055-4489-A087-78EB41255D53}" type="slidenum">
              <a:rPr lang="ru-RU"/>
              <a:pPr>
                <a:defRPr/>
              </a:pPr>
              <a:t>‹#›</a:t>
            </a:fld>
            <a:endParaRPr lang="ru-RU"/>
          </a:p>
        </p:txBody>
      </p:sp>
    </p:spTree>
    <p:extLst>
      <p:ext uri="{BB962C8B-B14F-4D97-AF65-F5344CB8AC3E}">
        <p14:creationId xmlns:p14="http://schemas.microsoft.com/office/powerpoint/2010/main" val="157074489"/>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5B27A06-73A3-448B-BA8A-7C537D8D4C1F}"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3BEA373E-13F2-4AE9-A5A1-9EBED8FBF248}" type="slidenum">
              <a:rPr lang="ru-RU"/>
              <a:pPr>
                <a:defRPr/>
              </a:pPr>
              <a:t>‹#›</a:t>
            </a:fld>
            <a:endParaRPr lang="ru-RU"/>
          </a:p>
        </p:txBody>
      </p:sp>
    </p:spTree>
    <p:extLst>
      <p:ext uri="{BB962C8B-B14F-4D97-AF65-F5344CB8AC3E}">
        <p14:creationId xmlns:p14="http://schemas.microsoft.com/office/powerpoint/2010/main" val="3230120774"/>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graphicFrame>
        <p:nvGraphicFramePr>
          <p:cNvPr id="3"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6353"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5" name="McK Slide Elements"/>
          <p:cNvGrpSpPr>
            <a:grpSpLocks/>
          </p:cNvGrpSpPr>
          <p:nvPr/>
        </p:nvGrpSpPr>
        <p:grpSpPr bwMode="auto">
          <a:xfrm>
            <a:off x="125413" y="542925"/>
            <a:ext cx="8793162" cy="6288088"/>
            <a:chOff x="79" y="342"/>
            <a:chExt cx="5539" cy="3961"/>
          </a:xfrm>
        </p:grpSpPr>
        <p:sp>
          <p:nvSpPr>
            <p:cNvPr id="6"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7"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8"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9"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0"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ru-RU" smtClean="0"/>
              <a:t>Образец заголовка</a:t>
            </a:r>
            <a:endParaRPr lang="ru-RU"/>
          </a:p>
        </p:txBody>
      </p:sp>
      <p:sp>
        <p:nvSpPr>
          <p:cNvPr id="11"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2"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5206376D-8400-4088-A72E-235E2DFA103E}" type="slidenum">
              <a:rPr lang="en-AU"/>
              <a:pPr>
                <a:defRPr/>
              </a:pPr>
              <a:t>‹#›</a:t>
            </a:fld>
            <a:endParaRPr lang="en-AU"/>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5" name="Равнобедренный треугольник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ая соединительная линия 12"/>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8008012B-E3B2-45CA-B7E0-7FBB5558AE38}" type="datetime1">
              <a:rPr lang="ru-RU"/>
              <a:pPr>
                <a:defRPr/>
              </a:pPr>
              <a:t>19.01.2019</a:t>
            </a:fld>
            <a:endParaRPr lang="ru-RU"/>
          </a:p>
        </p:txBody>
      </p:sp>
      <p:sp>
        <p:nvSpPr>
          <p:cNvPr id="8" name="Нижний колонтитул 4"/>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9" name="Номер слайда 5"/>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437E1761-285C-41E6-BC73-436E48EDF308}" type="slidenum">
              <a:rPr lang="ru-RU"/>
              <a:pPr>
                <a:defRPr/>
              </a:pPr>
              <a:t>‹#›</a:t>
            </a:fld>
            <a:endParaRPr lang="ru-RU"/>
          </a:p>
        </p:txBody>
      </p:sp>
    </p:spTree>
    <p:extLst>
      <p:ext uri="{BB962C8B-B14F-4D97-AF65-F5344CB8AC3E}">
        <p14:creationId xmlns:p14="http://schemas.microsoft.com/office/powerpoint/2010/main" val="3950284304"/>
      </p:ext>
    </p:extLst>
  </p:cSld>
  <p:clrMapOvr>
    <a:masterClrMapping/>
  </p:clrMapOvr>
  <p:transition>
    <p:wedg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Прямоугольник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оугольник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Line 49"/>
          <p:cNvSpPr>
            <a:spLocks noChangeShapeType="1"/>
          </p:cNvSpPr>
          <p:nvPr userDrawn="1"/>
        </p:nvSpPr>
        <p:spPr bwMode="auto">
          <a:xfrm>
            <a:off x="381000" y="914400"/>
            <a:ext cx="8382000" cy="0"/>
          </a:xfrm>
          <a:prstGeom prst="line">
            <a:avLst/>
          </a:prstGeom>
          <a:noFill/>
          <a:ln w="76200">
            <a:solidFill>
              <a:schemeClr val="bg2"/>
            </a:solidFill>
            <a:miter lim="800000"/>
            <a:headEnd/>
            <a:tailEnd/>
          </a:ln>
          <a:extLst>
            <a:ext uri="{909E8E84-426E-40DD-AFC4-6F175D3DCCD1}">
              <a14:hiddenFill xmlns:a14="http://schemas.microsoft.com/office/drawing/2010/main">
                <a:noFill/>
              </a14:hiddenFill>
            </a:ext>
          </a:extLst>
        </p:spPr>
        <p:txBody>
          <a:bodyPr wrap="none"/>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11" name="Line 50"/>
          <p:cNvSpPr>
            <a:spLocks noChangeShapeType="1"/>
          </p:cNvSpPr>
          <p:nvPr userDrawn="1"/>
        </p:nvSpPr>
        <p:spPr bwMode="auto">
          <a:xfrm>
            <a:off x="381000" y="1219200"/>
            <a:ext cx="8382000" cy="0"/>
          </a:xfrm>
          <a:prstGeom prst="line">
            <a:avLst/>
          </a:prstGeom>
          <a:noFill/>
          <a:ln w="76200">
            <a:solidFill>
              <a:schemeClr val="bg2"/>
            </a:solidFill>
            <a:miter lim="800000"/>
            <a:headEnd/>
            <a:tailEnd/>
          </a:ln>
          <a:extLst>
            <a:ext uri="{909E8E84-426E-40DD-AFC4-6F175D3DCCD1}">
              <a14:hiddenFill xmlns:a14="http://schemas.microsoft.com/office/drawing/2010/main">
                <a:noFill/>
              </a14:hiddenFill>
            </a:ext>
          </a:extLst>
        </p:spPr>
        <p:txBody>
          <a:bodyPr wrap="none"/>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8" name="Заголовок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2" name="Дата 27"/>
          <p:cNvSpPr>
            <a:spLocks noGrp="1"/>
          </p:cNvSpPr>
          <p:nvPr>
            <p:ph type="dt" sz="half" idx="10"/>
          </p:nvPr>
        </p:nvSpPr>
        <p:spPr>
          <a:xfrm>
            <a:off x="6400800" y="6354763"/>
            <a:ext cx="2286000" cy="366712"/>
          </a:xfrm>
        </p:spPr>
        <p:txBody>
          <a:bodyPr/>
          <a:lstStyle>
            <a:lvl1pPr defTabSz="449263">
              <a:defRPr sz="1400">
                <a:latin typeface="Arial" panose="020B0604020202020204" pitchFamily="34" charset="0"/>
                <a:ea typeface="Microsoft YaHei" panose="020B0503020204020204" pitchFamily="34" charset="-122"/>
              </a:defRPr>
            </a:lvl1pPr>
          </a:lstStyle>
          <a:p>
            <a:pPr>
              <a:defRPr/>
            </a:pPr>
            <a:fld id="{2F6244FC-1240-4BAA-9AB9-21EADE90B76C}" type="datetime1">
              <a:rPr lang="ru-RU"/>
              <a:pPr>
                <a:defRPr/>
              </a:pPr>
              <a:t>19.01.2019</a:t>
            </a:fld>
            <a:endParaRPr lang="ru-RU"/>
          </a:p>
        </p:txBody>
      </p:sp>
      <p:sp>
        <p:nvSpPr>
          <p:cNvPr id="13" name="Нижний колонтитул 16"/>
          <p:cNvSpPr>
            <a:spLocks noGrp="1"/>
          </p:cNvSpPr>
          <p:nvPr>
            <p:ph type="ftr" sz="quarter" idx="11"/>
          </p:nvPr>
        </p:nvSpPr>
        <p:spPr>
          <a:xfrm>
            <a:off x="2898775" y="6354763"/>
            <a:ext cx="3475038" cy="366712"/>
          </a:xfrm>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14" name="Номер слайда 28"/>
          <p:cNvSpPr>
            <a:spLocks noGrp="1"/>
          </p:cNvSpPr>
          <p:nvPr>
            <p:ph type="sldNum" sz="quarter" idx="12"/>
          </p:nvPr>
        </p:nvSpPr>
        <p:spPr>
          <a:xfrm>
            <a:off x="1216025" y="6354763"/>
            <a:ext cx="1219200" cy="366712"/>
          </a:xfrm>
        </p:spPr>
        <p:txBody>
          <a:bodyPr/>
          <a:lstStyle>
            <a:lvl1pPr defTabSz="449263">
              <a:defRPr>
                <a:latin typeface="Arial" panose="020B0604020202020204" pitchFamily="34" charset="0"/>
                <a:ea typeface="Microsoft YaHei" panose="020B0503020204020204" pitchFamily="34" charset="-122"/>
              </a:defRPr>
            </a:lvl1pPr>
          </a:lstStyle>
          <a:p>
            <a:pPr>
              <a:defRPr/>
            </a:pPr>
            <a:fld id="{0B238C81-6AB8-4984-8368-BE2627A8EACB}" type="slidenum">
              <a:rPr lang="ru-RU"/>
              <a:pPr>
                <a:defRPr/>
              </a:pPr>
              <a:t>‹#›</a:t>
            </a:fld>
            <a:endParaRPr lang="ru-RU"/>
          </a:p>
        </p:txBody>
      </p:sp>
    </p:spTree>
    <p:extLst>
      <p:ext uri="{BB962C8B-B14F-4D97-AF65-F5344CB8AC3E}">
        <p14:creationId xmlns:p14="http://schemas.microsoft.com/office/powerpoint/2010/main" val="1617118865"/>
      </p:ext>
    </p:extLst>
  </p:cSld>
  <p:clrMapOvr>
    <a:masterClrMapping/>
  </p:clrMapOvr>
  <p:transition>
    <p:wedg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219200"/>
            <a:ext cx="8229600"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45FBE0A4-D31E-4A38-9AC0-6C7A02A4A191}"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B0789163-2956-4404-815A-74126EBC72A0}" type="slidenum">
              <a:rPr lang="ru-RU"/>
              <a:pPr>
                <a:defRPr/>
              </a:pPr>
              <a:t>‹#›</a:t>
            </a:fld>
            <a:endParaRPr lang="ru-RU"/>
          </a:p>
        </p:txBody>
      </p:sp>
    </p:spTree>
    <p:extLst>
      <p:ext uri="{BB962C8B-B14F-4D97-AF65-F5344CB8AC3E}">
        <p14:creationId xmlns:p14="http://schemas.microsoft.com/office/powerpoint/2010/main" val="1315365297"/>
      </p:ext>
    </p:extLst>
  </p:cSld>
  <p:clrMapOvr>
    <a:masterClrMapping/>
  </p:clrMapOvr>
  <p:transition>
    <p:wedg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Прямоугольник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1219200" y="2971800"/>
            <a:ext cx="6858000" cy="1066800"/>
          </a:xfrm>
        </p:spPr>
        <p:txBody>
          <a:bodyPr anchor="t"/>
          <a:lstStyle>
            <a:lvl1pPr algn="r">
              <a:buNone/>
              <a:defRPr sz="3200" b="0" cap="none" baseline="0"/>
            </a:lvl1pPr>
          </a:lstStyle>
          <a:p>
            <a:r>
              <a:rPr lang="ru-RU" smtClean="0"/>
              <a:t>Образец заголовка</a:t>
            </a:r>
            <a:endParaRPr lang="en-US"/>
          </a:p>
        </p:txBody>
      </p:sp>
      <p:sp>
        <p:nvSpPr>
          <p:cNvPr id="3" name="Текст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a:xfrm>
            <a:off x="6400800" y="6354763"/>
            <a:ext cx="2286000"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B71DA744-F1E7-4892-82D2-F3C5B88419FB}" type="datetime1">
              <a:rPr lang="ru-RU"/>
              <a:pPr>
                <a:defRPr/>
              </a:pPr>
              <a:t>19.01.2019</a:t>
            </a:fld>
            <a:endParaRPr lang="ru-RU"/>
          </a:p>
        </p:txBody>
      </p:sp>
      <p:sp>
        <p:nvSpPr>
          <p:cNvPr id="7" name="Нижний колонтитул 4"/>
          <p:cNvSpPr>
            <a:spLocks noGrp="1"/>
          </p:cNvSpPr>
          <p:nvPr>
            <p:ph type="ftr" sz="quarter" idx="11"/>
          </p:nvPr>
        </p:nvSpPr>
        <p:spPr>
          <a:xfrm>
            <a:off x="2898775" y="6354763"/>
            <a:ext cx="3475038"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endParaRPr lang="ru-RU"/>
          </a:p>
        </p:txBody>
      </p:sp>
      <p:sp>
        <p:nvSpPr>
          <p:cNvPr id="8" name="Номер слайда 5"/>
          <p:cNvSpPr>
            <a:spLocks noGrp="1"/>
          </p:cNvSpPr>
          <p:nvPr>
            <p:ph type="sldNum" sz="quarter" idx="12"/>
          </p:nvPr>
        </p:nvSpPr>
        <p:spPr>
          <a:xfrm>
            <a:off x="1069975" y="6354763"/>
            <a:ext cx="1520825" cy="366712"/>
          </a:xfrm>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88530EDC-41CD-4AE7-9749-FEBBE3C35AA8}" type="slidenum">
              <a:rPr lang="ru-RU"/>
              <a:pPr>
                <a:defRPr/>
              </a:pPr>
              <a:t>‹#›</a:t>
            </a:fld>
            <a:endParaRPr lang="ru-RU"/>
          </a:p>
        </p:txBody>
      </p:sp>
    </p:spTree>
    <p:extLst>
      <p:ext uri="{BB962C8B-B14F-4D97-AF65-F5344CB8AC3E}">
        <p14:creationId xmlns:p14="http://schemas.microsoft.com/office/powerpoint/2010/main" val="2229827704"/>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219200"/>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632199" y="1216152"/>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FAC3AE6F-5FDF-4531-B879-0BE1C7859CE9}" type="datetime1">
              <a:rPr lang="ru-RU"/>
              <a:pPr>
                <a:defRPr/>
              </a:pPr>
              <a:t>19.01.2019</a:t>
            </a:fld>
            <a:endParaRPr lang="ru-RU"/>
          </a:p>
        </p:txBody>
      </p:sp>
      <p:sp>
        <p:nvSpPr>
          <p:cNvPr id="6"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7"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3E907559-0F9F-4267-9242-A537B5DC6021}" type="slidenum">
              <a:rPr lang="ru-RU"/>
              <a:pPr>
                <a:defRPr/>
              </a:pPr>
              <a:t>‹#›</a:t>
            </a:fld>
            <a:endParaRPr lang="ru-RU"/>
          </a:p>
        </p:txBody>
      </p:sp>
    </p:spTree>
    <p:extLst>
      <p:ext uri="{BB962C8B-B14F-4D97-AF65-F5344CB8AC3E}">
        <p14:creationId xmlns:p14="http://schemas.microsoft.com/office/powerpoint/2010/main" val="115267430"/>
      </p:ext>
    </p:extLst>
  </p:cSld>
  <p:clrMapOvr>
    <a:masterClrMapping/>
  </p:clrMapOvr>
  <p:transition>
    <p:wedg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1"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8202"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11" name="Содержимое 10"/>
          <p:cNvSpPr>
            <a:spLocks noGrp="1"/>
          </p:cNvSpPr>
          <p:nvPr>
            <p:ph sz="quarter" idx="2"/>
          </p:nvPr>
        </p:nvSpPr>
        <p:spPr>
          <a:xfrm>
            <a:off x="457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648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D742EB56-55E1-4374-95CC-01317678B593}" type="datetime1">
              <a:rPr lang="ru-RU"/>
              <a:pPr>
                <a:defRPr/>
              </a:pPr>
              <a:t>19.01.2019</a:t>
            </a:fld>
            <a:endParaRPr lang="ru-RU"/>
          </a:p>
        </p:txBody>
      </p:sp>
      <p:sp>
        <p:nvSpPr>
          <p:cNvPr id="8"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9"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8A493F45-3BDA-4D16-BED5-73F4F24D776B}" type="slidenum">
              <a:rPr lang="ru-RU"/>
              <a:pPr>
                <a:defRPr/>
              </a:pPr>
              <a:t>‹#›</a:t>
            </a:fld>
            <a:endParaRPr lang="ru-RU"/>
          </a:p>
        </p:txBody>
      </p:sp>
    </p:spTree>
    <p:extLst>
      <p:ext uri="{BB962C8B-B14F-4D97-AF65-F5344CB8AC3E}">
        <p14:creationId xmlns:p14="http://schemas.microsoft.com/office/powerpoint/2010/main" val="792760956"/>
      </p:ext>
    </p:extLst>
  </p:cSld>
  <p:clrMapOvr>
    <a:masterClrMapping/>
  </p:clrMapOvr>
  <p:transition>
    <p:wedg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Равнобедренный треугольник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4" name="Дата 2"/>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93D3F99-26B4-4746-B62F-05C01477FEA4}" type="datetime1">
              <a:rPr lang="ru-RU"/>
              <a:pPr>
                <a:defRPr/>
              </a:pPr>
              <a:t>19.01.2019</a:t>
            </a:fld>
            <a:endParaRPr lang="ru-RU"/>
          </a:p>
        </p:txBody>
      </p:sp>
      <p:sp>
        <p:nvSpPr>
          <p:cNvPr id="5" name="Нижний колонтитул 3"/>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4"/>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0C81610B-C50D-4A3E-9C8E-AB5523B9991D}" type="slidenum">
              <a:rPr lang="ru-RU"/>
              <a:pPr>
                <a:defRPr/>
              </a:pPr>
              <a:t>‹#›</a:t>
            </a:fld>
            <a:endParaRPr lang="ru-RU"/>
          </a:p>
        </p:txBody>
      </p:sp>
    </p:spTree>
    <p:extLst>
      <p:ext uri="{BB962C8B-B14F-4D97-AF65-F5344CB8AC3E}">
        <p14:creationId xmlns:p14="http://schemas.microsoft.com/office/powerpoint/2010/main" val="2546671238"/>
      </p:ext>
    </p:extLst>
  </p:cSld>
  <p:clrMapOvr>
    <a:masterClrMapping/>
  </p:clrMapOvr>
  <p:transition>
    <p:wedg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3" name="Равнобедренный треугольник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4" name="Дата 1"/>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7AFC7A67-CFCB-4C40-A829-F92EAD63C8EA}"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3"/>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14CA88D-8801-43C9-A50C-8D423FEC93CA}" type="slidenum">
              <a:rPr lang="ru-RU"/>
              <a:pPr>
                <a:defRPr/>
              </a:pPr>
              <a:t>‹#›</a:t>
            </a:fld>
            <a:endParaRPr lang="ru-RU"/>
          </a:p>
        </p:txBody>
      </p:sp>
    </p:spTree>
    <p:extLst>
      <p:ext uri="{BB962C8B-B14F-4D97-AF65-F5344CB8AC3E}">
        <p14:creationId xmlns:p14="http://schemas.microsoft.com/office/powerpoint/2010/main" val="3180190544"/>
      </p:ext>
    </p:extLst>
  </p:cSld>
  <p:clrMapOvr>
    <a:masterClrMapping/>
  </p:clrMapOvr>
  <p:transition>
    <p:wedg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6" name="Прямая соединительная линия 11"/>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7" name="Равнобедренный треугольник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ru-RU" smtClean="0"/>
              <a:t>Образец заголовка</a:t>
            </a:r>
            <a:endParaRPr lang="en-US"/>
          </a:p>
        </p:txBody>
      </p:sp>
      <p:sp>
        <p:nvSpPr>
          <p:cNvPr id="3" name="Текст 2"/>
          <p:cNvSpPr>
            <a:spLocks noGrp="1"/>
          </p:cNvSpPr>
          <p:nvPr>
            <p:ph type="body" idx="2"/>
          </p:nvPr>
        </p:nvSpPr>
        <p:spPr>
          <a:xfrm>
            <a:off x="6324600" y="1219201"/>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2" name="Содержимое 11"/>
          <p:cNvSpPr>
            <a:spLocks noGrp="1"/>
          </p:cNvSpPr>
          <p:nvPr>
            <p:ph sz="quarter" idx="1"/>
          </p:nvPr>
        </p:nvSpPr>
        <p:spPr>
          <a:xfrm>
            <a:off x="304800" y="304800"/>
            <a:ext cx="57150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4"/>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BF45EE80-82ED-4FAB-8350-865DC3780F81}" type="datetime1">
              <a:rPr lang="ru-RU"/>
              <a:pPr>
                <a:defRPr/>
              </a:pPr>
              <a:t>19.01.2019</a:t>
            </a:fld>
            <a:endParaRPr lang="ru-RU"/>
          </a:p>
        </p:txBody>
      </p:sp>
      <p:sp>
        <p:nvSpPr>
          <p:cNvPr id="9" name="Нижний колонтитул 5"/>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10" name="Номер слайда 6"/>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DE5D0168-F8C9-44DA-8EF9-B2919D0F831C}" type="slidenum">
              <a:rPr lang="ru-RU"/>
              <a:pPr>
                <a:defRPr/>
              </a:pPr>
              <a:t>‹#›</a:t>
            </a:fld>
            <a:endParaRPr lang="ru-RU"/>
          </a:p>
        </p:txBody>
      </p:sp>
    </p:spTree>
    <p:extLst>
      <p:ext uri="{BB962C8B-B14F-4D97-AF65-F5344CB8AC3E}">
        <p14:creationId xmlns:p14="http://schemas.microsoft.com/office/powerpoint/2010/main" val="854169263"/>
      </p:ext>
    </p:extLst>
  </p:cSld>
  <p:clrMapOvr>
    <a:masterClrMapping/>
  </p:clrMapOvr>
  <p:transition>
    <p:wedg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black"/>
              </a:solidFill>
              <a:latin typeface="Arial" panose="020B0604020202020204" pitchFamily="34" charset="0"/>
              <a:ea typeface="Microsoft YaHei" panose="020B0503020204020204" pitchFamily="34" charset="-122"/>
            </a:endParaRPr>
          </a:p>
        </p:txBody>
      </p:sp>
      <p:sp>
        <p:nvSpPr>
          <p:cNvPr id="6"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Прямоугольник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8" name="Дата 4"/>
          <p:cNvSpPr>
            <a:spLocks noGrp="1"/>
          </p:cNvSpPr>
          <p:nvPr>
            <p:ph type="dt" sz="half" idx="10"/>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BC07B9CD-7E94-4642-BB9A-A1868AFFFE04}" type="datetime1">
              <a:rPr lang="ru-RU"/>
              <a:pPr>
                <a:defRPr/>
              </a:pPr>
              <a:t>19.01.2019</a:t>
            </a:fld>
            <a:endParaRPr lang="ru-RU"/>
          </a:p>
        </p:txBody>
      </p:sp>
      <p:sp>
        <p:nvSpPr>
          <p:cNvPr id="9" name="Нижний колонтитул 5"/>
          <p:cNvSpPr>
            <a:spLocks noGrp="1"/>
          </p:cNvSpPr>
          <p:nvPr>
            <p:ph type="ftr" sz="quarter" idx="11"/>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endParaRPr lang="ru-RU"/>
          </a:p>
        </p:txBody>
      </p:sp>
      <p:sp>
        <p:nvSpPr>
          <p:cNvPr id="10" name="Номер слайда 6"/>
          <p:cNvSpPr>
            <a:spLocks noGrp="1"/>
          </p:cNvSpPr>
          <p:nvPr>
            <p:ph type="sldNum" sz="quarter" idx="12"/>
          </p:nvPr>
        </p:nvSpPr>
        <p:spPr/>
        <p:txBody>
          <a:bodyPr/>
          <a:lstStyle>
            <a:lvl1pPr defTabSz="449263">
              <a:defRPr>
                <a:solidFill>
                  <a:srgbClr val="DDE9EC"/>
                </a:solidFill>
                <a:latin typeface="Arial" panose="020B0604020202020204" pitchFamily="34" charset="0"/>
                <a:ea typeface="Microsoft YaHei" panose="020B0503020204020204" pitchFamily="34" charset="-122"/>
              </a:defRPr>
            </a:lvl1pPr>
          </a:lstStyle>
          <a:p>
            <a:pPr>
              <a:defRPr/>
            </a:pPr>
            <a:fld id="{F96B2545-A055-4489-A087-78EB41255D53}" type="slidenum">
              <a:rPr lang="ru-RU"/>
              <a:pPr>
                <a:defRPr/>
              </a:pPr>
              <a:t>‹#›</a:t>
            </a:fld>
            <a:endParaRPr lang="ru-RU"/>
          </a:p>
        </p:txBody>
      </p:sp>
    </p:spTree>
    <p:extLst>
      <p:ext uri="{BB962C8B-B14F-4D97-AF65-F5344CB8AC3E}">
        <p14:creationId xmlns:p14="http://schemas.microsoft.com/office/powerpoint/2010/main" val="2950476341"/>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graphicFrame>
        <p:nvGraphicFramePr>
          <p:cNvPr id="2"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7377"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4" name="McK Slide Elements"/>
          <p:cNvGrpSpPr>
            <a:grpSpLocks/>
          </p:cNvGrpSpPr>
          <p:nvPr/>
        </p:nvGrpSpPr>
        <p:grpSpPr bwMode="auto">
          <a:xfrm>
            <a:off x="125413" y="542925"/>
            <a:ext cx="8793162" cy="6288088"/>
            <a:chOff x="79" y="342"/>
            <a:chExt cx="5539" cy="3961"/>
          </a:xfrm>
        </p:grpSpPr>
        <p:sp>
          <p:nvSpPr>
            <p:cNvPr id="5"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6"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7"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8"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9"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10"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1"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AD68C8F8-CE9F-40B6-9ED7-F4DE0B86E9E5}" type="slidenum">
              <a:rPr lang="en-AU"/>
              <a:pPr>
                <a:defRPr/>
              </a:pPr>
              <a:t>‹#›</a:t>
            </a:fld>
            <a:endParaRPr lang="en-AU"/>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55B27A06-73A3-448B-BA8A-7C537D8D4C1F}" type="datetime1">
              <a:rPr lang="ru-RU"/>
              <a:pPr>
                <a:defRPr/>
              </a:pPr>
              <a:t>19.01.2019</a:t>
            </a:fld>
            <a:endParaRPr lang="ru-RU"/>
          </a:p>
        </p:txBody>
      </p:sp>
      <p:sp>
        <p:nvSpPr>
          <p:cNvPr id="5" name="Нижний колонтитул 2"/>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6" name="Номер слайда 22"/>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3BEA373E-13F2-4AE9-A5A1-9EBED8FBF248}" type="slidenum">
              <a:rPr lang="ru-RU"/>
              <a:pPr>
                <a:defRPr/>
              </a:pPr>
              <a:t>‹#›</a:t>
            </a:fld>
            <a:endParaRPr lang="ru-RU"/>
          </a:p>
        </p:txBody>
      </p:sp>
    </p:spTree>
    <p:extLst>
      <p:ext uri="{BB962C8B-B14F-4D97-AF65-F5344CB8AC3E}">
        <p14:creationId xmlns:p14="http://schemas.microsoft.com/office/powerpoint/2010/main" val="3720710767"/>
      </p:ext>
    </p:extLst>
  </p:cSld>
  <p:clrMapOvr>
    <a:masterClrMapping/>
  </p:clrMapOvr>
  <p:transition>
    <p:wedg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ая соединительная линия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5" name="Равнобедренный треугольник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Прямая соединительная линия 12"/>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8008012B-E3B2-45CA-B7E0-7FBB5558AE38}" type="datetime1">
              <a:rPr lang="ru-RU"/>
              <a:pPr>
                <a:defRPr/>
              </a:pPr>
              <a:t>19.01.2019</a:t>
            </a:fld>
            <a:endParaRPr lang="ru-RU"/>
          </a:p>
        </p:txBody>
      </p:sp>
      <p:sp>
        <p:nvSpPr>
          <p:cNvPr id="8" name="Нижний колонтитул 4"/>
          <p:cNvSpPr>
            <a:spLocks noGrp="1"/>
          </p:cNvSpPr>
          <p:nvPr>
            <p:ph type="ftr" sz="quarter" idx="11"/>
          </p:nvPr>
        </p:nvSpPr>
        <p:spPr/>
        <p:txBody>
          <a:bodyPr/>
          <a:lstStyle>
            <a:lvl1pPr defTabSz="449263">
              <a:defRPr>
                <a:latin typeface="Arial" panose="020B0604020202020204" pitchFamily="34" charset="0"/>
                <a:ea typeface="Microsoft YaHei" panose="020B0503020204020204" pitchFamily="34" charset="-122"/>
              </a:defRPr>
            </a:lvl1pPr>
          </a:lstStyle>
          <a:p>
            <a:pPr>
              <a:defRPr/>
            </a:pPr>
            <a:endParaRPr lang="ru-RU"/>
          </a:p>
        </p:txBody>
      </p:sp>
      <p:sp>
        <p:nvSpPr>
          <p:cNvPr id="9" name="Номер слайда 5"/>
          <p:cNvSpPr>
            <a:spLocks noGrp="1"/>
          </p:cNvSpPr>
          <p:nvPr>
            <p:ph type="sldNum" sz="quarter" idx="12"/>
          </p:nvPr>
        </p:nvSpPr>
        <p:spPr/>
        <p:txBody>
          <a:bodyPr/>
          <a:lstStyle>
            <a:lvl1pPr defTabSz="449263">
              <a:defRPr>
                <a:latin typeface="Arial" panose="020B0604020202020204" pitchFamily="34" charset="0"/>
                <a:ea typeface="Microsoft YaHei" panose="020B0503020204020204" pitchFamily="34" charset="-122"/>
              </a:defRPr>
            </a:lvl1pPr>
          </a:lstStyle>
          <a:p>
            <a:pPr>
              <a:defRPr/>
            </a:pPr>
            <a:fld id="{437E1761-285C-41E6-BC73-436E48EDF308}" type="slidenum">
              <a:rPr lang="ru-RU"/>
              <a:pPr>
                <a:defRPr/>
              </a:pPr>
              <a:t>‹#›</a:t>
            </a:fld>
            <a:endParaRPr lang="ru-RU"/>
          </a:p>
        </p:txBody>
      </p:sp>
    </p:spTree>
    <p:extLst>
      <p:ext uri="{BB962C8B-B14F-4D97-AF65-F5344CB8AC3E}">
        <p14:creationId xmlns:p14="http://schemas.microsoft.com/office/powerpoint/2010/main" val="2963635345"/>
      </p:ext>
    </p:extLst>
  </p:cSld>
  <p:clrMapOvr>
    <a:masterClrMapping/>
  </p:clrMapOvr>
  <p:transition>
    <p:wedg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defRPr sz="3200" b="0" i="0">
                <a:solidFill>
                  <a:srgbClr val="3E3E3E"/>
                </a:solidFill>
                <a:latin typeface="Segoe Print"/>
                <a:cs typeface="Segoe Print"/>
              </a:defRPr>
            </a:lvl1pPr>
          </a:lstStyle>
          <a:p>
            <a:pPr marL="172720">
              <a:lnSpc>
                <a:spcPts val="3035"/>
              </a:lnSpc>
            </a:pPr>
            <a:fld id="{81D60167-4931-47E6-BA6A-407CBD079E47}" type="slidenum">
              <a:rPr dirty="0"/>
              <a:pPr marL="172720">
                <a:lnSpc>
                  <a:spcPts val="3035"/>
                </a:lnSpc>
              </a:pPr>
              <a:t>‹#›</a:t>
            </a:fld>
            <a:endParaRPr dirty="0"/>
          </a:p>
        </p:txBody>
      </p:sp>
    </p:spTree>
    <p:extLst>
      <p:ext uri="{BB962C8B-B14F-4D97-AF65-F5344CB8AC3E}">
        <p14:creationId xmlns:p14="http://schemas.microsoft.com/office/powerpoint/2010/main" val="233726994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2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defRPr sz="3200" b="0" i="0">
                <a:solidFill>
                  <a:srgbClr val="3E3E3E"/>
                </a:solidFill>
                <a:latin typeface="Segoe Print"/>
                <a:cs typeface="Segoe Print"/>
              </a:defRPr>
            </a:lvl1pPr>
          </a:lstStyle>
          <a:p>
            <a:pPr marL="172720">
              <a:lnSpc>
                <a:spcPts val="3035"/>
              </a:lnSpc>
            </a:pPr>
            <a:fld id="{81D60167-4931-47E6-BA6A-407CBD079E47}" type="slidenum">
              <a:rPr dirty="0"/>
              <a:pPr marL="172720">
                <a:lnSpc>
                  <a:spcPts val="3035"/>
                </a:lnSpc>
              </a:pPr>
              <a:t>‹#›</a:t>
            </a:fld>
            <a:endParaRPr dirty="0"/>
          </a:p>
        </p:txBody>
      </p:sp>
    </p:spTree>
    <p:extLst>
      <p:ext uri="{BB962C8B-B14F-4D97-AF65-F5344CB8AC3E}">
        <p14:creationId xmlns:p14="http://schemas.microsoft.com/office/powerpoint/2010/main" val="340766330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defRPr sz="3200" b="0" i="0">
                <a:solidFill>
                  <a:srgbClr val="3E3E3E"/>
                </a:solidFill>
                <a:latin typeface="Segoe Print"/>
                <a:cs typeface="Segoe Print"/>
              </a:defRPr>
            </a:lvl1pPr>
          </a:lstStyle>
          <a:p>
            <a:pPr marL="172720">
              <a:lnSpc>
                <a:spcPts val="3035"/>
              </a:lnSpc>
            </a:pPr>
            <a:fld id="{81D60167-4931-47E6-BA6A-407CBD079E47}" type="slidenum">
              <a:rPr dirty="0"/>
              <a:pPr marL="172720">
                <a:lnSpc>
                  <a:spcPts val="3035"/>
                </a:lnSpc>
              </a:pPr>
              <a:t>‹#›</a:t>
            </a:fld>
            <a:endParaRPr dirty="0"/>
          </a:p>
        </p:txBody>
      </p:sp>
    </p:spTree>
    <p:extLst>
      <p:ext uri="{BB962C8B-B14F-4D97-AF65-F5344CB8AC3E}">
        <p14:creationId xmlns:p14="http://schemas.microsoft.com/office/powerpoint/2010/main" val="5441512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defRPr sz="3200" b="0" i="0">
                <a:solidFill>
                  <a:srgbClr val="3E3E3E"/>
                </a:solidFill>
                <a:latin typeface="Segoe Print"/>
                <a:cs typeface="Segoe Print"/>
              </a:defRPr>
            </a:lvl1pPr>
          </a:lstStyle>
          <a:p>
            <a:pPr marL="172720">
              <a:lnSpc>
                <a:spcPts val="3035"/>
              </a:lnSpc>
            </a:pPr>
            <a:fld id="{81D60167-4931-47E6-BA6A-407CBD079E47}" type="slidenum">
              <a:rPr dirty="0"/>
              <a:pPr marL="172720">
                <a:lnSpc>
                  <a:spcPts val="3035"/>
                </a:lnSpc>
              </a:pPr>
              <a:t>‹#›</a:t>
            </a:fld>
            <a:endParaRPr dirty="0"/>
          </a:p>
        </p:txBody>
      </p:sp>
    </p:spTree>
    <p:extLst>
      <p:ext uri="{BB962C8B-B14F-4D97-AF65-F5344CB8AC3E}">
        <p14:creationId xmlns:p14="http://schemas.microsoft.com/office/powerpoint/2010/main" val="278050880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defRPr sz="3200" b="0" i="0">
                <a:solidFill>
                  <a:srgbClr val="3E3E3E"/>
                </a:solidFill>
                <a:latin typeface="Segoe Print"/>
                <a:cs typeface="Segoe Print"/>
              </a:defRPr>
            </a:lvl1pPr>
          </a:lstStyle>
          <a:p>
            <a:pPr marL="172720">
              <a:lnSpc>
                <a:spcPts val="3035"/>
              </a:lnSpc>
            </a:pPr>
            <a:fld id="{81D60167-4931-47E6-BA6A-407CBD079E47}" type="slidenum">
              <a:rPr dirty="0"/>
              <a:pPr marL="172720">
                <a:lnSpc>
                  <a:spcPts val="3035"/>
                </a:lnSpc>
              </a:pPr>
              <a:t>‹#›</a:t>
            </a:fld>
            <a:endParaRPr dirty="0"/>
          </a:p>
        </p:txBody>
      </p:sp>
    </p:spTree>
    <p:extLst>
      <p:ext uri="{BB962C8B-B14F-4D97-AF65-F5344CB8AC3E}">
        <p14:creationId xmlns:p14="http://schemas.microsoft.com/office/powerpoint/2010/main" val="174966049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6207" y="2125981"/>
            <a:ext cx="7777015" cy="50783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2414" y="3840480"/>
            <a:ext cx="6404600" cy="36933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112" b="1" i="0">
                <a:solidFill>
                  <a:schemeClr val="tx1"/>
                </a:solidFill>
                <a:latin typeface="Arial"/>
                <a:cs typeface="Arial"/>
              </a:defRPr>
            </a:lvl1pPr>
          </a:lstStyle>
          <a:p>
            <a:pPr marL="10860"/>
            <a:r>
              <a:rPr lang="en-US" spc="-34" smtClean="0">
                <a:solidFill>
                  <a:prstClr val="black"/>
                </a:solidFill>
              </a:rPr>
              <a:t>WW</a:t>
            </a:r>
            <a:r>
              <a:rPr lang="en-US" spc="-97" smtClean="0">
                <a:solidFill>
                  <a:prstClr val="black"/>
                </a:solidFill>
              </a:rPr>
              <a:t>W</a:t>
            </a:r>
            <a:r>
              <a:rPr lang="en-US" spc="-30" smtClean="0">
                <a:solidFill>
                  <a:prstClr val="black"/>
                </a:solidFill>
              </a:rPr>
              <a:t>.ROS</a:t>
            </a:r>
            <a:r>
              <a:rPr lang="en-US" spc="-21" smtClean="0">
                <a:solidFill>
                  <a:prstClr val="black"/>
                </a:solidFill>
              </a:rPr>
              <a:t>Z</a:t>
            </a:r>
            <a:r>
              <a:rPr lang="en-US" spc="-43" smtClean="0">
                <a:solidFill>
                  <a:prstClr val="black"/>
                </a:solidFill>
              </a:rPr>
              <a:t>A</a:t>
            </a:r>
            <a:r>
              <a:rPr lang="en-US" spc="-21" smtClean="0">
                <a:solidFill>
                  <a:prstClr val="black"/>
                </a:solidFill>
              </a:rPr>
              <a:t>K</a:t>
            </a:r>
            <a:r>
              <a:rPr lang="en-US" spc="-30" smtClean="0">
                <a:solidFill>
                  <a:prstClr val="black"/>
                </a:solidFill>
              </a:rPr>
              <a:t>UP</a:t>
            </a:r>
            <a:r>
              <a:rPr lang="en-US" spc="-21" smtClean="0">
                <a:solidFill>
                  <a:prstClr val="black"/>
                </a:solidFill>
              </a:rPr>
              <a:t>K</a:t>
            </a:r>
            <a:r>
              <a:rPr lang="en-US" spc="-26" smtClean="0">
                <a:solidFill>
                  <a:prstClr val="black"/>
                </a:solidFill>
              </a:rPr>
              <a:t>I</a:t>
            </a:r>
            <a:r>
              <a:rPr lang="en-US" spc="-17" smtClean="0">
                <a:solidFill>
                  <a:prstClr val="black"/>
                </a:solidFill>
              </a:rPr>
              <a:t>.</a:t>
            </a:r>
            <a:r>
              <a:rPr lang="en-US" spc="-30" smtClean="0">
                <a:solidFill>
                  <a:prstClr val="black"/>
                </a:solidFill>
              </a:rPr>
              <a:t>R</a:t>
            </a:r>
            <a:r>
              <a:rPr lang="en-US" spc="-9" smtClean="0">
                <a:solidFill>
                  <a:prstClr val="black"/>
                </a:solidFill>
              </a:rPr>
              <a:t>U</a:t>
            </a:r>
            <a:endParaRPr lang="en-US" spc="-9" dirty="0">
              <a:solidFill>
                <a:prstClr val="black"/>
              </a:solidFill>
            </a:endParaRPr>
          </a:p>
        </p:txBody>
      </p:sp>
      <p:sp>
        <p:nvSpPr>
          <p:cNvPr id="5" name="Holder 5"/>
          <p:cNvSpPr>
            <a:spLocks noGrp="1"/>
          </p:cNvSpPr>
          <p:nvPr>
            <p:ph type="dt" sz="half" idx="6"/>
          </p:nvPr>
        </p:nvSpPr>
        <p:spPr/>
        <p:txBody>
          <a:bodyPr lIns="0" tIns="0" rIns="0" bIns="0"/>
          <a:lstStyle>
            <a:lvl1pPr>
              <a:defRPr sz="1112" b="0" i="0">
                <a:solidFill>
                  <a:schemeClr val="tx1"/>
                </a:solidFill>
                <a:latin typeface="Arial"/>
                <a:cs typeface="Arial"/>
              </a:defRPr>
            </a:lvl1pPr>
          </a:lstStyle>
          <a:p>
            <a:pPr marL="10860"/>
            <a:r>
              <a:rPr lang="ru-RU" sz="1667" spc="-13" baseline="4273" smtClean="0">
                <a:solidFill>
                  <a:prstClr val="black"/>
                </a:solidFill>
              </a:rPr>
              <a:t>© </a:t>
            </a:r>
            <a:r>
              <a:rPr lang="ru-RU" spc="-26" smtClean="0">
                <a:solidFill>
                  <a:prstClr val="black"/>
                </a:solidFill>
              </a:rPr>
              <a:t>И</a:t>
            </a:r>
            <a:r>
              <a:rPr lang="ru-RU" spc="-30" smtClean="0">
                <a:solidFill>
                  <a:prstClr val="black"/>
                </a:solidFill>
              </a:rPr>
              <a:t>Н</a:t>
            </a:r>
            <a:r>
              <a:rPr lang="ru-RU" spc="-73" smtClean="0">
                <a:solidFill>
                  <a:prstClr val="black"/>
                </a:solidFill>
              </a:rPr>
              <a:t>С</a:t>
            </a:r>
            <a:r>
              <a:rPr lang="ru-RU" spc="-21" smtClean="0">
                <a:solidFill>
                  <a:prstClr val="black"/>
                </a:solidFill>
              </a:rPr>
              <a:t>Т</a:t>
            </a:r>
            <a:r>
              <a:rPr lang="ru-RU" spc="-26" smtClean="0">
                <a:solidFill>
                  <a:prstClr val="black"/>
                </a:solidFill>
              </a:rPr>
              <a:t>И</a:t>
            </a:r>
            <a:r>
              <a:rPr lang="ru-RU" spc="-21" smtClean="0">
                <a:solidFill>
                  <a:prstClr val="black"/>
                </a:solidFill>
              </a:rPr>
              <a:t>Т</a:t>
            </a:r>
            <a:r>
              <a:rPr lang="ru-RU" spc="-26" smtClean="0">
                <a:solidFill>
                  <a:prstClr val="black"/>
                </a:solidFill>
              </a:rPr>
              <a:t>У</a:t>
            </a:r>
            <a:r>
              <a:rPr lang="ru-RU" spc="-9" smtClean="0">
                <a:solidFill>
                  <a:prstClr val="black"/>
                </a:solidFill>
              </a:rPr>
              <a:t>Т</a:t>
            </a:r>
            <a:r>
              <a:rPr lang="ru-RU" spc="-77" smtClean="0">
                <a:solidFill>
                  <a:prstClr val="black"/>
                </a:solidFill>
              </a:rPr>
              <a:t> </a:t>
            </a:r>
            <a:r>
              <a:rPr lang="ru-RU" spc="-90" smtClean="0">
                <a:solidFill>
                  <a:prstClr val="black"/>
                </a:solidFill>
              </a:rPr>
              <a:t>Г</a:t>
            </a:r>
            <a:r>
              <a:rPr lang="ru-RU" spc="-26" smtClean="0">
                <a:solidFill>
                  <a:prstClr val="black"/>
                </a:solidFill>
              </a:rPr>
              <a:t>О</a:t>
            </a:r>
            <a:r>
              <a:rPr lang="ru-RU" spc="-30" smtClean="0">
                <a:solidFill>
                  <a:prstClr val="black"/>
                </a:solidFill>
              </a:rPr>
              <a:t>С</a:t>
            </a:r>
            <a:r>
              <a:rPr lang="ru-RU" spc="-21" smtClean="0">
                <a:solidFill>
                  <a:prstClr val="black"/>
                </a:solidFill>
              </a:rPr>
              <a:t>ЗА</a:t>
            </a:r>
            <a:r>
              <a:rPr lang="ru-RU" spc="-9" smtClean="0">
                <a:solidFill>
                  <a:prstClr val="black"/>
                </a:solidFill>
              </a:rPr>
              <a:t>К</a:t>
            </a:r>
            <a:r>
              <a:rPr lang="ru-RU" spc="-17" smtClean="0">
                <a:solidFill>
                  <a:prstClr val="black"/>
                </a:solidFill>
              </a:rPr>
              <a:t>УП</a:t>
            </a:r>
            <a:r>
              <a:rPr lang="ru-RU" spc="-21" smtClean="0">
                <a:solidFill>
                  <a:prstClr val="black"/>
                </a:solidFill>
              </a:rPr>
              <a:t>ОК</a:t>
            </a:r>
            <a:r>
              <a:rPr lang="ru-RU" spc="-4" smtClean="0">
                <a:solidFill>
                  <a:prstClr val="black"/>
                </a:solidFill>
              </a:rPr>
              <a:t>,</a:t>
            </a:r>
            <a:r>
              <a:rPr lang="ru-RU" spc="-13" smtClean="0">
                <a:solidFill>
                  <a:prstClr val="black"/>
                </a:solidFill>
              </a:rPr>
              <a:t> </a:t>
            </a:r>
            <a:r>
              <a:rPr lang="ru-RU" spc="-9" smtClean="0">
                <a:solidFill>
                  <a:prstClr val="black"/>
                </a:solidFill>
              </a:rPr>
              <a:t>Е</a:t>
            </a:r>
            <a:r>
              <a:rPr lang="ru-RU" spc="-51" smtClean="0">
                <a:solidFill>
                  <a:prstClr val="black"/>
                </a:solidFill>
              </a:rPr>
              <a:t>ВС</a:t>
            </a:r>
            <a:r>
              <a:rPr lang="ru-RU" spc="-43" smtClean="0">
                <a:solidFill>
                  <a:prstClr val="black"/>
                </a:solidFill>
              </a:rPr>
              <a:t>Т</a:t>
            </a:r>
            <a:r>
              <a:rPr lang="ru-RU" spc="-9" smtClean="0">
                <a:solidFill>
                  <a:prstClr val="black"/>
                </a:solidFill>
              </a:rPr>
              <a:t>АШЕН</a:t>
            </a:r>
            <a:r>
              <a:rPr lang="ru-RU" spc="-21" smtClean="0">
                <a:solidFill>
                  <a:prstClr val="black"/>
                </a:solidFill>
              </a:rPr>
              <a:t>К</a:t>
            </a:r>
            <a:r>
              <a:rPr lang="ru-RU" spc="-9" smtClean="0">
                <a:solidFill>
                  <a:prstClr val="black"/>
                </a:solidFill>
              </a:rPr>
              <a:t>ОВ</a:t>
            </a:r>
            <a:r>
              <a:rPr lang="ru-RU" spc="-47" smtClean="0">
                <a:solidFill>
                  <a:prstClr val="black"/>
                </a:solidFill>
              </a:rPr>
              <a:t> </a:t>
            </a:r>
            <a:r>
              <a:rPr lang="ru-RU" spc="4" smtClean="0">
                <a:solidFill>
                  <a:prstClr val="black"/>
                </a:solidFill>
              </a:rPr>
              <a:t>А</a:t>
            </a:r>
            <a:r>
              <a:rPr lang="ru-RU" spc="-9" smtClean="0">
                <a:solidFill>
                  <a:prstClr val="black"/>
                </a:solidFill>
              </a:rPr>
              <a:t>ЛЕ</a:t>
            </a:r>
            <a:r>
              <a:rPr lang="ru-RU" spc="-21" smtClean="0">
                <a:solidFill>
                  <a:prstClr val="black"/>
                </a:solidFill>
              </a:rPr>
              <a:t>К</a:t>
            </a:r>
            <a:r>
              <a:rPr lang="ru-RU" spc="-30" smtClean="0">
                <a:solidFill>
                  <a:prstClr val="black"/>
                </a:solidFill>
              </a:rPr>
              <a:t>С</a:t>
            </a:r>
            <a:r>
              <a:rPr lang="ru-RU" spc="-9" smtClean="0">
                <a:solidFill>
                  <a:prstClr val="black"/>
                </a:solidFill>
              </a:rPr>
              <a:t>АНДР</a:t>
            </a:r>
            <a:r>
              <a:rPr lang="ru-RU" spc="-47" smtClean="0">
                <a:solidFill>
                  <a:prstClr val="black"/>
                </a:solidFill>
              </a:rPr>
              <a:t> </a:t>
            </a:r>
            <a:r>
              <a:rPr lang="ru-RU" spc="-9" smtClean="0">
                <a:solidFill>
                  <a:prstClr val="black"/>
                </a:solidFill>
              </a:rPr>
              <a:t>НИ</a:t>
            </a:r>
            <a:r>
              <a:rPr lang="ru-RU" spc="-21" smtClean="0">
                <a:solidFill>
                  <a:prstClr val="black"/>
                </a:solidFill>
              </a:rPr>
              <a:t>КО</a:t>
            </a:r>
            <a:r>
              <a:rPr lang="ru-RU" spc="-9" smtClean="0">
                <a:solidFill>
                  <a:prstClr val="black"/>
                </a:solidFill>
              </a:rPr>
              <a:t>ЛАЕВИ</a:t>
            </a:r>
            <a:r>
              <a:rPr lang="ru-RU" spc="-21" smtClean="0">
                <a:solidFill>
                  <a:prstClr val="black"/>
                </a:solidFill>
              </a:rPr>
              <a:t>Ч</a:t>
            </a:r>
            <a:r>
              <a:rPr lang="ru-RU" spc="-4" smtClean="0">
                <a:solidFill>
                  <a:prstClr val="black"/>
                </a:solidFill>
              </a:rPr>
              <a:t>,</a:t>
            </a:r>
            <a:r>
              <a:rPr lang="ru-RU" spc="-77" smtClean="0">
                <a:solidFill>
                  <a:prstClr val="black"/>
                </a:solidFill>
              </a:rPr>
              <a:t> </a:t>
            </a:r>
            <a:r>
              <a:rPr lang="ru-RU" spc="-13" smtClean="0">
                <a:solidFill>
                  <a:prstClr val="black"/>
                </a:solidFill>
              </a:rPr>
              <a:t>2016</a:t>
            </a:r>
            <a:endParaRPr lang="ru-RU">
              <a:solidFill>
                <a:prstClr val="black"/>
              </a:solidFill>
            </a:endParaRPr>
          </a:p>
        </p:txBody>
      </p:sp>
      <p:sp>
        <p:nvSpPr>
          <p:cNvPr id="6" name="Holder 6"/>
          <p:cNvSpPr>
            <a:spLocks noGrp="1"/>
          </p:cNvSpPr>
          <p:nvPr>
            <p:ph type="sldNum" sz="quarter" idx="7"/>
          </p:nvPr>
        </p:nvSpPr>
        <p:spPr/>
        <p:txBody>
          <a:bodyPr lIns="0" tIns="0" rIns="0" bIns="0"/>
          <a:lstStyle>
            <a:lvl1pPr>
              <a:defRPr sz="1197" b="1" i="0">
                <a:solidFill>
                  <a:schemeClr val="bg1"/>
                </a:solidFill>
                <a:latin typeface="Arial"/>
                <a:cs typeface="Arial"/>
              </a:defRPr>
            </a:lvl1pPr>
          </a:lstStyle>
          <a:p>
            <a:pPr marL="61901"/>
            <a:fld id="{81D60167-4931-47E6-BA6A-407CBD079E47}" type="slidenum">
              <a:rPr lang="ru-RU" smtClean="0">
                <a:solidFill>
                  <a:prstClr val="white"/>
                </a:solidFill>
              </a:rPr>
              <a:pPr marL="61901"/>
              <a:t>‹#›</a:t>
            </a:fld>
            <a:endParaRPr lang="ru-RU" dirty="0">
              <a:solidFill>
                <a:prstClr val="white"/>
              </a:solidFill>
            </a:endParaRPr>
          </a:p>
        </p:txBody>
      </p:sp>
    </p:spTree>
    <p:extLst>
      <p:ext uri="{BB962C8B-B14F-4D97-AF65-F5344CB8AC3E}">
        <p14:creationId xmlns:p14="http://schemas.microsoft.com/office/powerpoint/2010/main" val="67966527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18393" y="6459891"/>
            <a:ext cx="1770157" cy="228408"/>
          </a:xfrm>
          <a:custGeom>
            <a:avLst/>
            <a:gdLst/>
            <a:ahLst/>
            <a:cxnLst/>
            <a:rect l="l" t="t" r="r" b="b"/>
            <a:pathLst>
              <a:path w="2070100" h="252095">
                <a:moveTo>
                  <a:pt x="0" y="252006"/>
                </a:moveTo>
                <a:lnTo>
                  <a:pt x="2069973" y="252006"/>
                </a:lnTo>
                <a:lnTo>
                  <a:pt x="2069973" y="0"/>
                </a:lnTo>
                <a:lnTo>
                  <a:pt x="0" y="0"/>
                </a:lnTo>
                <a:lnTo>
                  <a:pt x="0" y="252006"/>
                </a:lnTo>
                <a:close/>
              </a:path>
            </a:pathLst>
          </a:custGeom>
          <a:solidFill>
            <a:srgbClr val="E6E7E8"/>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8404009" y="6459891"/>
            <a:ext cx="361632" cy="228408"/>
          </a:xfrm>
          <a:custGeom>
            <a:avLst/>
            <a:gdLst/>
            <a:ahLst/>
            <a:cxnLst/>
            <a:rect l="l" t="t" r="r" b="b"/>
            <a:pathLst>
              <a:path w="422909" h="252095">
                <a:moveTo>
                  <a:pt x="0" y="252006"/>
                </a:moveTo>
                <a:lnTo>
                  <a:pt x="422465" y="252006"/>
                </a:lnTo>
                <a:lnTo>
                  <a:pt x="422465" y="0"/>
                </a:lnTo>
                <a:lnTo>
                  <a:pt x="0" y="0"/>
                </a:lnTo>
                <a:lnTo>
                  <a:pt x="0" y="252006"/>
                </a:lnTo>
                <a:close/>
              </a:path>
            </a:pathLst>
          </a:custGeom>
          <a:solidFill>
            <a:srgbClr val="7B9CB4"/>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13199" y="367066"/>
            <a:ext cx="8523032" cy="434286"/>
          </a:xfrm>
        </p:spPr>
        <p:txBody>
          <a:bodyPr lIns="0" tIns="0" rIns="0" bIns="0"/>
          <a:lstStyle>
            <a:lvl1pPr>
              <a:defRPr sz="2822" b="1" i="0">
                <a:solidFill>
                  <a:srgbClr val="006284"/>
                </a:solidFill>
                <a:latin typeface="Arial"/>
                <a:cs typeface="Arial"/>
              </a:defRPr>
            </a:lvl1pPr>
          </a:lstStyle>
          <a:p>
            <a:endParaRPr/>
          </a:p>
        </p:txBody>
      </p:sp>
      <p:sp>
        <p:nvSpPr>
          <p:cNvPr id="3" name="Holder 3"/>
          <p:cNvSpPr>
            <a:spLocks noGrp="1"/>
          </p:cNvSpPr>
          <p:nvPr>
            <p:ph type="body" idx="1"/>
          </p:nvPr>
        </p:nvSpPr>
        <p:spPr>
          <a:xfrm>
            <a:off x="469232" y="1499589"/>
            <a:ext cx="8210964" cy="315792"/>
          </a:xfrm>
        </p:spPr>
        <p:txBody>
          <a:bodyPr lIns="0" tIns="0" rIns="0" bIns="0"/>
          <a:lstStyle>
            <a:lvl1pPr>
              <a:defRPr sz="2052"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112" b="1" i="0">
                <a:solidFill>
                  <a:schemeClr val="tx1"/>
                </a:solidFill>
                <a:latin typeface="Arial"/>
                <a:cs typeface="Arial"/>
              </a:defRPr>
            </a:lvl1pPr>
          </a:lstStyle>
          <a:p>
            <a:pPr marL="10860"/>
            <a:r>
              <a:rPr lang="en-US" spc="-34" smtClean="0">
                <a:solidFill>
                  <a:prstClr val="black"/>
                </a:solidFill>
              </a:rPr>
              <a:t>WW</a:t>
            </a:r>
            <a:r>
              <a:rPr lang="en-US" spc="-97" smtClean="0">
                <a:solidFill>
                  <a:prstClr val="black"/>
                </a:solidFill>
              </a:rPr>
              <a:t>W</a:t>
            </a:r>
            <a:r>
              <a:rPr lang="en-US" spc="-30" smtClean="0">
                <a:solidFill>
                  <a:prstClr val="black"/>
                </a:solidFill>
              </a:rPr>
              <a:t>.ROS</a:t>
            </a:r>
            <a:r>
              <a:rPr lang="en-US" spc="-21" smtClean="0">
                <a:solidFill>
                  <a:prstClr val="black"/>
                </a:solidFill>
              </a:rPr>
              <a:t>Z</a:t>
            </a:r>
            <a:r>
              <a:rPr lang="en-US" spc="-43" smtClean="0">
                <a:solidFill>
                  <a:prstClr val="black"/>
                </a:solidFill>
              </a:rPr>
              <a:t>A</a:t>
            </a:r>
            <a:r>
              <a:rPr lang="en-US" spc="-21" smtClean="0">
                <a:solidFill>
                  <a:prstClr val="black"/>
                </a:solidFill>
              </a:rPr>
              <a:t>K</a:t>
            </a:r>
            <a:r>
              <a:rPr lang="en-US" spc="-30" smtClean="0">
                <a:solidFill>
                  <a:prstClr val="black"/>
                </a:solidFill>
              </a:rPr>
              <a:t>UP</a:t>
            </a:r>
            <a:r>
              <a:rPr lang="en-US" spc="-21" smtClean="0">
                <a:solidFill>
                  <a:prstClr val="black"/>
                </a:solidFill>
              </a:rPr>
              <a:t>K</a:t>
            </a:r>
            <a:r>
              <a:rPr lang="en-US" spc="-26" smtClean="0">
                <a:solidFill>
                  <a:prstClr val="black"/>
                </a:solidFill>
              </a:rPr>
              <a:t>I</a:t>
            </a:r>
            <a:r>
              <a:rPr lang="en-US" spc="-17" smtClean="0">
                <a:solidFill>
                  <a:prstClr val="black"/>
                </a:solidFill>
              </a:rPr>
              <a:t>.</a:t>
            </a:r>
            <a:r>
              <a:rPr lang="en-US" spc="-30" smtClean="0">
                <a:solidFill>
                  <a:prstClr val="black"/>
                </a:solidFill>
              </a:rPr>
              <a:t>R</a:t>
            </a:r>
            <a:r>
              <a:rPr lang="en-US" spc="-9" smtClean="0">
                <a:solidFill>
                  <a:prstClr val="black"/>
                </a:solidFill>
              </a:rPr>
              <a:t>U</a:t>
            </a:r>
            <a:endParaRPr lang="en-US" spc="-9" dirty="0">
              <a:solidFill>
                <a:prstClr val="black"/>
              </a:solidFill>
            </a:endParaRPr>
          </a:p>
        </p:txBody>
      </p:sp>
      <p:sp>
        <p:nvSpPr>
          <p:cNvPr id="5" name="Holder 5"/>
          <p:cNvSpPr>
            <a:spLocks noGrp="1"/>
          </p:cNvSpPr>
          <p:nvPr>
            <p:ph type="dt" sz="half" idx="6"/>
          </p:nvPr>
        </p:nvSpPr>
        <p:spPr/>
        <p:txBody>
          <a:bodyPr lIns="0" tIns="0" rIns="0" bIns="0"/>
          <a:lstStyle>
            <a:lvl1pPr>
              <a:defRPr sz="1112" b="0" i="0">
                <a:solidFill>
                  <a:schemeClr val="tx1"/>
                </a:solidFill>
                <a:latin typeface="Arial"/>
                <a:cs typeface="Arial"/>
              </a:defRPr>
            </a:lvl1pPr>
          </a:lstStyle>
          <a:p>
            <a:pPr marL="10860"/>
            <a:r>
              <a:rPr lang="ru-RU" sz="1667" spc="-13" baseline="4273" smtClean="0">
                <a:solidFill>
                  <a:prstClr val="black"/>
                </a:solidFill>
              </a:rPr>
              <a:t>© </a:t>
            </a:r>
            <a:r>
              <a:rPr lang="ru-RU" spc="-26" smtClean="0">
                <a:solidFill>
                  <a:prstClr val="black"/>
                </a:solidFill>
              </a:rPr>
              <a:t>И</a:t>
            </a:r>
            <a:r>
              <a:rPr lang="ru-RU" spc="-30" smtClean="0">
                <a:solidFill>
                  <a:prstClr val="black"/>
                </a:solidFill>
              </a:rPr>
              <a:t>Н</a:t>
            </a:r>
            <a:r>
              <a:rPr lang="ru-RU" spc="-73" smtClean="0">
                <a:solidFill>
                  <a:prstClr val="black"/>
                </a:solidFill>
              </a:rPr>
              <a:t>С</a:t>
            </a:r>
            <a:r>
              <a:rPr lang="ru-RU" spc="-21" smtClean="0">
                <a:solidFill>
                  <a:prstClr val="black"/>
                </a:solidFill>
              </a:rPr>
              <a:t>Т</a:t>
            </a:r>
            <a:r>
              <a:rPr lang="ru-RU" spc="-26" smtClean="0">
                <a:solidFill>
                  <a:prstClr val="black"/>
                </a:solidFill>
              </a:rPr>
              <a:t>И</a:t>
            </a:r>
            <a:r>
              <a:rPr lang="ru-RU" spc="-21" smtClean="0">
                <a:solidFill>
                  <a:prstClr val="black"/>
                </a:solidFill>
              </a:rPr>
              <a:t>Т</a:t>
            </a:r>
            <a:r>
              <a:rPr lang="ru-RU" spc="-26" smtClean="0">
                <a:solidFill>
                  <a:prstClr val="black"/>
                </a:solidFill>
              </a:rPr>
              <a:t>У</a:t>
            </a:r>
            <a:r>
              <a:rPr lang="ru-RU" spc="-9" smtClean="0">
                <a:solidFill>
                  <a:prstClr val="black"/>
                </a:solidFill>
              </a:rPr>
              <a:t>Т</a:t>
            </a:r>
            <a:r>
              <a:rPr lang="ru-RU" spc="-77" smtClean="0">
                <a:solidFill>
                  <a:prstClr val="black"/>
                </a:solidFill>
              </a:rPr>
              <a:t> </a:t>
            </a:r>
            <a:r>
              <a:rPr lang="ru-RU" spc="-90" smtClean="0">
                <a:solidFill>
                  <a:prstClr val="black"/>
                </a:solidFill>
              </a:rPr>
              <a:t>Г</a:t>
            </a:r>
            <a:r>
              <a:rPr lang="ru-RU" spc="-26" smtClean="0">
                <a:solidFill>
                  <a:prstClr val="black"/>
                </a:solidFill>
              </a:rPr>
              <a:t>О</a:t>
            </a:r>
            <a:r>
              <a:rPr lang="ru-RU" spc="-30" smtClean="0">
                <a:solidFill>
                  <a:prstClr val="black"/>
                </a:solidFill>
              </a:rPr>
              <a:t>С</a:t>
            </a:r>
            <a:r>
              <a:rPr lang="ru-RU" spc="-21" smtClean="0">
                <a:solidFill>
                  <a:prstClr val="black"/>
                </a:solidFill>
              </a:rPr>
              <a:t>ЗА</a:t>
            </a:r>
            <a:r>
              <a:rPr lang="ru-RU" spc="-9" smtClean="0">
                <a:solidFill>
                  <a:prstClr val="black"/>
                </a:solidFill>
              </a:rPr>
              <a:t>К</a:t>
            </a:r>
            <a:r>
              <a:rPr lang="ru-RU" spc="-17" smtClean="0">
                <a:solidFill>
                  <a:prstClr val="black"/>
                </a:solidFill>
              </a:rPr>
              <a:t>УП</a:t>
            </a:r>
            <a:r>
              <a:rPr lang="ru-RU" spc="-21" smtClean="0">
                <a:solidFill>
                  <a:prstClr val="black"/>
                </a:solidFill>
              </a:rPr>
              <a:t>ОК</a:t>
            </a:r>
            <a:r>
              <a:rPr lang="ru-RU" spc="-4" smtClean="0">
                <a:solidFill>
                  <a:prstClr val="black"/>
                </a:solidFill>
              </a:rPr>
              <a:t>,</a:t>
            </a:r>
            <a:r>
              <a:rPr lang="ru-RU" spc="-13" smtClean="0">
                <a:solidFill>
                  <a:prstClr val="black"/>
                </a:solidFill>
              </a:rPr>
              <a:t> </a:t>
            </a:r>
            <a:r>
              <a:rPr lang="ru-RU" spc="-9" smtClean="0">
                <a:solidFill>
                  <a:prstClr val="black"/>
                </a:solidFill>
              </a:rPr>
              <a:t>Е</a:t>
            </a:r>
            <a:r>
              <a:rPr lang="ru-RU" spc="-51" smtClean="0">
                <a:solidFill>
                  <a:prstClr val="black"/>
                </a:solidFill>
              </a:rPr>
              <a:t>ВС</a:t>
            </a:r>
            <a:r>
              <a:rPr lang="ru-RU" spc="-43" smtClean="0">
                <a:solidFill>
                  <a:prstClr val="black"/>
                </a:solidFill>
              </a:rPr>
              <a:t>Т</a:t>
            </a:r>
            <a:r>
              <a:rPr lang="ru-RU" spc="-9" smtClean="0">
                <a:solidFill>
                  <a:prstClr val="black"/>
                </a:solidFill>
              </a:rPr>
              <a:t>АШЕН</a:t>
            </a:r>
            <a:r>
              <a:rPr lang="ru-RU" spc="-21" smtClean="0">
                <a:solidFill>
                  <a:prstClr val="black"/>
                </a:solidFill>
              </a:rPr>
              <a:t>К</a:t>
            </a:r>
            <a:r>
              <a:rPr lang="ru-RU" spc="-9" smtClean="0">
                <a:solidFill>
                  <a:prstClr val="black"/>
                </a:solidFill>
              </a:rPr>
              <a:t>ОВ</a:t>
            </a:r>
            <a:r>
              <a:rPr lang="ru-RU" spc="-47" smtClean="0">
                <a:solidFill>
                  <a:prstClr val="black"/>
                </a:solidFill>
              </a:rPr>
              <a:t> </a:t>
            </a:r>
            <a:r>
              <a:rPr lang="ru-RU" spc="4" smtClean="0">
                <a:solidFill>
                  <a:prstClr val="black"/>
                </a:solidFill>
              </a:rPr>
              <a:t>А</a:t>
            </a:r>
            <a:r>
              <a:rPr lang="ru-RU" spc="-9" smtClean="0">
                <a:solidFill>
                  <a:prstClr val="black"/>
                </a:solidFill>
              </a:rPr>
              <a:t>ЛЕ</a:t>
            </a:r>
            <a:r>
              <a:rPr lang="ru-RU" spc="-21" smtClean="0">
                <a:solidFill>
                  <a:prstClr val="black"/>
                </a:solidFill>
              </a:rPr>
              <a:t>К</a:t>
            </a:r>
            <a:r>
              <a:rPr lang="ru-RU" spc="-30" smtClean="0">
                <a:solidFill>
                  <a:prstClr val="black"/>
                </a:solidFill>
              </a:rPr>
              <a:t>С</a:t>
            </a:r>
            <a:r>
              <a:rPr lang="ru-RU" spc="-9" smtClean="0">
                <a:solidFill>
                  <a:prstClr val="black"/>
                </a:solidFill>
              </a:rPr>
              <a:t>АНДР</a:t>
            </a:r>
            <a:r>
              <a:rPr lang="ru-RU" spc="-47" smtClean="0">
                <a:solidFill>
                  <a:prstClr val="black"/>
                </a:solidFill>
              </a:rPr>
              <a:t> </a:t>
            </a:r>
            <a:r>
              <a:rPr lang="ru-RU" spc="-9" smtClean="0">
                <a:solidFill>
                  <a:prstClr val="black"/>
                </a:solidFill>
              </a:rPr>
              <a:t>НИ</a:t>
            </a:r>
            <a:r>
              <a:rPr lang="ru-RU" spc="-21" smtClean="0">
                <a:solidFill>
                  <a:prstClr val="black"/>
                </a:solidFill>
              </a:rPr>
              <a:t>КО</a:t>
            </a:r>
            <a:r>
              <a:rPr lang="ru-RU" spc="-9" smtClean="0">
                <a:solidFill>
                  <a:prstClr val="black"/>
                </a:solidFill>
              </a:rPr>
              <a:t>ЛАЕВИ</a:t>
            </a:r>
            <a:r>
              <a:rPr lang="ru-RU" spc="-21" smtClean="0">
                <a:solidFill>
                  <a:prstClr val="black"/>
                </a:solidFill>
              </a:rPr>
              <a:t>Ч</a:t>
            </a:r>
            <a:r>
              <a:rPr lang="ru-RU" spc="-4" smtClean="0">
                <a:solidFill>
                  <a:prstClr val="black"/>
                </a:solidFill>
              </a:rPr>
              <a:t>,</a:t>
            </a:r>
            <a:r>
              <a:rPr lang="ru-RU" spc="-77" smtClean="0">
                <a:solidFill>
                  <a:prstClr val="black"/>
                </a:solidFill>
              </a:rPr>
              <a:t> </a:t>
            </a:r>
            <a:r>
              <a:rPr lang="ru-RU" spc="-13" smtClean="0">
                <a:solidFill>
                  <a:prstClr val="black"/>
                </a:solidFill>
              </a:rPr>
              <a:t>2016</a:t>
            </a:r>
            <a:endParaRPr lang="ru-RU">
              <a:solidFill>
                <a:prstClr val="black"/>
              </a:solidFill>
            </a:endParaRPr>
          </a:p>
        </p:txBody>
      </p:sp>
      <p:sp>
        <p:nvSpPr>
          <p:cNvPr id="6" name="Holder 6"/>
          <p:cNvSpPr>
            <a:spLocks noGrp="1"/>
          </p:cNvSpPr>
          <p:nvPr>
            <p:ph type="sldNum" sz="quarter" idx="7"/>
          </p:nvPr>
        </p:nvSpPr>
        <p:spPr/>
        <p:txBody>
          <a:bodyPr lIns="0" tIns="0" rIns="0" bIns="0"/>
          <a:lstStyle>
            <a:lvl1pPr>
              <a:defRPr sz="1197" b="1" i="0">
                <a:solidFill>
                  <a:schemeClr val="bg1"/>
                </a:solidFill>
                <a:latin typeface="Arial"/>
                <a:cs typeface="Arial"/>
              </a:defRPr>
            </a:lvl1pPr>
          </a:lstStyle>
          <a:p>
            <a:pPr marL="61901"/>
            <a:fld id="{81D60167-4931-47E6-BA6A-407CBD079E47}" type="slidenum">
              <a:rPr lang="ru-RU" smtClean="0">
                <a:solidFill>
                  <a:prstClr val="white"/>
                </a:solidFill>
              </a:rPr>
              <a:pPr marL="61901"/>
              <a:t>‹#›</a:t>
            </a:fld>
            <a:endParaRPr lang="ru-RU" dirty="0">
              <a:solidFill>
                <a:prstClr val="white"/>
              </a:solidFill>
            </a:endParaRPr>
          </a:p>
        </p:txBody>
      </p:sp>
    </p:spTree>
    <p:extLst>
      <p:ext uri="{BB962C8B-B14F-4D97-AF65-F5344CB8AC3E}">
        <p14:creationId xmlns:p14="http://schemas.microsoft.com/office/powerpoint/2010/main" val="278445613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18393" y="6459891"/>
            <a:ext cx="1770157" cy="228408"/>
          </a:xfrm>
          <a:custGeom>
            <a:avLst/>
            <a:gdLst/>
            <a:ahLst/>
            <a:cxnLst/>
            <a:rect l="l" t="t" r="r" b="b"/>
            <a:pathLst>
              <a:path w="2070100" h="252095">
                <a:moveTo>
                  <a:pt x="0" y="252006"/>
                </a:moveTo>
                <a:lnTo>
                  <a:pt x="2069973" y="252006"/>
                </a:lnTo>
                <a:lnTo>
                  <a:pt x="2069973" y="0"/>
                </a:lnTo>
                <a:lnTo>
                  <a:pt x="0" y="0"/>
                </a:lnTo>
                <a:lnTo>
                  <a:pt x="0" y="252006"/>
                </a:lnTo>
                <a:close/>
              </a:path>
            </a:pathLst>
          </a:custGeom>
          <a:solidFill>
            <a:srgbClr val="E6E7E8"/>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8404009" y="6459891"/>
            <a:ext cx="361632" cy="228408"/>
          </a:xfrm>
          <a:custGeom>
            <a:avLst/>
            <a:gdLst/>
            <a:ahLst/>
            <a:cxnLst/>
            <a:rect l="l" t="t" r="r" b="b"/>
            <a:pathLst>
              <a:path w="422909" h="252095">
                <a:moveTo>
                  <a:pt x="0" y="252006"/>
                </a:moveTo>
                <a:lnTo>
                  <a:pt x="422465" y="252006"/>
                </a:lnTo>
                <a:lnTo>
                  <a:pt x="422465" y="0"/>
                </a:lnTo>
                <a:lnTo>
                  <a:pt x="0" y="0"/>
                </a:lnTo>
                <a:lnTo>
                  <a:pt x="0" y="252006"/>
                </a:lnTo>
                <a:close/>
              </a:path>
            </a:pathLst>
          </a:custGeom>
          <a:solidFill>
            <a:srgbClr val="7B9CB4"/>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8" name="bk object 18"/>
          <p:cNvSpPr/>
          <p:nvPr/>
        </p:nvSpPr>
        <p:spPr>
          <a:xfrm>
            <a:off x="409427" y="6335951"/>
            <a:ext cx="8342543" cy="0"/>
          </a:xfrm>
          <a:custGeom>
            <a:avLst/>
            <a:gdLst/>
            <a:ahLst/>
            <a:cxnLst/>
            <a:rect l="l" t="t" r="r" b="b"/>
            <a:pathLst>
              <a:path w="9756140">
                <a:moveTo>
                  <a:pt x="0" y="0"/>
                </a:moveTo>
                <a:lnTo>
                  <a:pt x="9756000" y="0"/>
                </a:lnTo>
              </a:path>
            </a:pathLst>
          </a:custGeom>
          <a:ln w="10795">
            <a:solidFill>
              <a:srgbClr val="E6E7E8"/>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9" name="bk object 19"/>
          <p:cNvSpPr/>
          <p:nvPr/>
        </p:nvSpPr>
        <p:spPr>
          <a:xfrm>
            <a:off x="361905" y="268681"/>
            <a:ext cx="963812" cy="1021221"/>
          </a:xfrm>
          <a:prstGeom prst="rect">
            <a:avLst/>
          </a:prstGeom>
          <a:blipFill>
            <a:blip r:embed="rId2" cstate="print"/>
            <a:stretch>
              <a:fillRect/>
            </a:stretch>
          </a:blip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0" name="bk object 20"/>
          <p:cNvSpPr/>
          <p:nvPr/>
        </p:nvSpPr>
        <p:spPr>
          <a:xfrm>
            <a:off x="409427" y="1354915"/>
            <a:ext cx="8342543" cy="0"/>
          </a:xfrm>
          <a:custGeom>
            <a:avLst/>
            <a:gdLst/>
            <a:ahLst/>
            <a:cxnLst/>
            <a:rect l="l" t="t" r="r" b="b"/>
            <a:pathLst>
              <a:path w="9756140">
                <a:moveTo>
                  <a:pt x="0" y="0"/>
                </a:moveTo>
                <a:lnTo>
                  <a:pt x="9756000" y="0"/>
                </a:lnTo>
              </a:path>
            </a:pathLst>
          </a:custGeom>
          <a:ln w="17994">
            <a:solidFill>
              <a:srgbClr val="006284"/>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13199" y="367066"/>
            <a:ext cx="8523032" cy="434286"/>
          </a:xfrm>
        </p:spPr>
        <p:txBody>
          <a:bodyPr lIns="0" tIns="0" rIns="0" bIns="0"/>
          <a:lstStyle>
            <a:lvl1pPr>
              <a:defRPr sz="2822" b="1" i="0">
                <a:solidFill>
                  <a:srgbClr val="006284"/>
                </a:solidFill>
                <a:latin typeface="Arial"/>
                <a:cs typeface="Arial"/>
              </a:defRPr>
            </a:lvl1pPr>
          </a:lstStyle>
          <a:p>
            <a:endParaRPr/>
          </a:p>
        </p:txBody>
      </p:sp>
      <p:sp>
        <p:nvSpPr>
          <p:cNvPr id="3" name="Holder 3"/>
          <p:cNvSpPr>
            <a:spLocks noGrp="1"/>
          </p:cNvSpPr>
          <p:nvPr>
            <p:ph sz="half" idx="2"/>
          </p:nvPr>
        </p:nvSpPr>
        <p:spPr>
          <a:xfrm>
            <a:off x="457471" y="1577340"/>
            <a:ext cx="3980002" cy="36933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11957" y="1577340"/>
            <a:ext cx="3980002" cy="36933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112" b="1" i="0">
                <a:solidFill>
                  <a:schemeClr val="tx1"/>
                </a:solidFill>
                <a:latin typeface="Arial"/>
                <a:cs typeface="Arial"/>
              </a:defRPr>
            </a:lvl1pPr>
          </a:lstStyle>
          <a:p>
            <a:pPr marL="10860"/>
            <a:r>
              <a:rPr lang="en-US" spc="-34" smtClean="0">
                <a:solidFill>
                  <a:prstClr val="black"/>
                </a:solidFill>
              </a:rPr>
              <a:t>WW</a:t>
            </a:r>
            <a:r>
              <a:rPr lang="en-US" spc="-97" smtClean="0">
                <a:solidFill>
                  <a:prstClr val="black"/>
                </a:solidFill>
              </a:rPr>
              <a:t>W</a:t>
            </a:r>
            <a:r>
              <a:rPr lang="en-US" spc="-30" smtClean="0">
                <a:solidFill>
                  <a:prstClr val="black"/>
                </a:solidFill>
              </a:rPr>
              <a:t>.ROS</a:t>
            </a:r>
            <a:r>
              <a:rPr lang="en-US" spc="-21" smtClean="0">
                <a:solidFill>
                  <a:prstClr val="black"/>
                </a:solidFill>
              </a:rPr>
              <a:t>Z</a:t>
            </a:r>
            <a:r>
              <a:rPr lang="en-US" spc="-43" smtClean="0">
                <a:solidFill>
                  <a:prstClr val="black"/>
                </a:solidFill>
              </a:rPr>
              <a:t>A</a:t>
            </a:r>
            <a:r>
              <a:rPr lang="en-US" spc="-21" smtClean="0">
                <a:solidFill>
                  <a:prstClr val="black"/>
                </a:solidFill>
              </a:rPr>
              <a:t>K</a:t>
            </a:r>
            <a:r>
              <a:rPr lang="en-US" spc="-30" smtClean="0">
                <a:solidFill>
                  <a:prstClr val="black"/>
                </a:solidFill>
              </a:rPr>
              <a:t>UP</a:t>
            </a:r>
            <a:r>
              <a:rPr lang="en-US" spc="-21" smtClean="0">
                <a:solidFill>
                  <a:prstClr val="black"/>
                </a:solidFill>
              </a:rPr>
              <a:t>K</a:t>
            </a:r>
            <a:r>
              <a:rPr lang="en-US" spc="-26" smtClean="0">
                <a:solidFill>
                  <a:prstClr val="black"/>
                </a:solidFill>
              </a:rPr>
              <a:t>I</a:t>
            </a:r>
            <a:r>
              <a:rPr lang="en-US" spc="-17" smtClean="0">
                <a:solidFill>
                  <a:prstClr val="black"/>
                </a:solidFill>
              </a:rPr>
              <a:t>.</a:t>
            </a:r>
            <a:r>
              <a:rPr lang="en-US" spc="-30" smtClean="0">
                <a:solidFill>
                  <a:prstClr val="black"/>
                </a:solidFill>
              </a:rPr>
              <a:t>R</a:t>
            </a:r>
            <a:r>
              <a:rPr lang="en-US" spc="-9" smtClean="0">
                <a:solidFill>
                  <a:prstClr val="black"/>
                </a:solidFill>
              </a:rPr>
              <a:t>U</a:t>
            </a:r>
            <a:endParaRPr lang="en-US" spc="-9" dirty="0">
              <a:solidFill>
                <a:prstClr val="black"/>
              </a:solidFill>
            </a:endParaRPr>
          </a:p>
        </p:txBody>
      </p:sp>
      <p:sp>
        <p:nvSpPr>
          <p:cNvPr id="6" name="Holder 6"/>
          <p:cNvSpPr>
            <a:spLocks noGrp="1"/>
          </p:cNvSpPr>
          <p:nvPr>
            <p:ph type="dt" sz="half" idx="6"/>
          </p:nvPr>
        </p:nvSpPr>
        <p:spPr/>
        <p:txBody>
          <a:bodyPr lIns="0" tIns="0" rIns="0" bIns="0"/>
          <a:lstStyle>
            <a:lvl1pPr>
              <a:defRPr sz="1112" b="0" i="0">
                <a:solidFill>
                  <a:schemeClr val="tx1"/>
                </a:solidFill>
                <a:latin typeface="Arial"/>
                <a:cs typeface="Arial"/>
              </a:defRPr>
            </a:lvl1pPr>
          </a:lstStyle>
          <a:p>
            <a:pPr marL="10860"/>
            <a:r>
              <a:rPr lang="ru-RU" sz="1667" spc="-13" baseline="4273" smtClean="0">
                <a:solidFill>
                  <a:prstClr val="black"/>
                </a:solidFill>
              </a:rPr>
              <a:t>© </a:t>
            </a:r>
            <a:r>
              <a:rPr lang="ru-RU" spc="-26" smtClean="0">
                <a:solidFill>
                  <a:prstClr val="black"/>
                </a:solidFill>
              </a:rPr>
              <a:t>И</a:t>
            </a:r>
            <a:r>
              <a:rPr lang="ru-RU" spc="-30" smtClean="0">
                <a:solidFill>
                  <a:prstClr val="black"/>
                </a:solidFill>
              </a:rPr>
              <a:t>Н</a:t>
            </a:r>
            <a:r>
              <a:rPr lang="ru-RU" spc="-73" smtClean="0">
                <a:solidFill>
                  <a:prstClr val="black"/>
                </a:solidFill>
              </a:rPr>
              <a:t>С</a:t>
            </a:r>
            <a:r>
              <a:rPr lang="ru-RU" spc="-21" smtClean="0">
                <a:solidFill>
                  <a:prstClr val="black"/>
                </a:solidFill>
              </a:rPr>
              <a:t>Т</a:t>
            </a:r>
            <a:r>
              <a:rPr lang="ru-RU" spc="-26" smtClean="0">
                <a:solidFill>
                  <a:prstClr val="black"/>
                </a:solidFill>
              </a:rPr>
              <a:t>И</a:t>
            </a:r>
            <a:r>
              <a:rPr lang="ru-RU" spc="-21" smtClean="0">
                <a:solidFill>
                  <a:prstClr val="black"/>
                </a:solidFill>
              </a:rPr>
              <a:t>Т</a:t>
            </a:r>
            <a:r>
              <a:rPr lang="ru-RU" spc="-26" smtClean="0">
                <a:solidFill>
                  <a:prstClr val="black"/>
                </a:solidFill>
              </a:rPr>
              <a:t>У</a:t>
            </a:r>
            <a:r>
              <a:rPr lang="ru-RU" spc="-9" smtClean="0">
                <a:solidFill>
                  <a:prstClr val="black"/>
                </a:solidFill>
              </a:rPr>
              <a:t>Т</a:t>
            </a:r>
            <a:r>
              <a:rPr lang="ru-RU" spc="-77" smtClean="0">
                <a:solidFill>
                  <a:prstClr val="black"/>
                </a:solidFill>
              </a:rPr>
              <a:t> </a:t>
            </a:r>
            <a:r>
              <a:rPr lang="ru-RU" spc="-90" smtClean="0">
                <a:solidFill>
                  <a:prstClr val="black"/>
                </a:solidFill>
              </a:rPr>
              <a:t>Г</a:t>
            </a:r>
            <a:r>
              <a:rPr lang="ru-RU" spc="-26" smtClean="0">
                <a:solidFill>
                  <a:prstClr val="black"/>
                </a:solidFill>
              </a:rPr>
              <a:t>О</a:t>
            </a:r>
            <a:r>
              <a:rPr lang="ru-RU" spc="-30" smtClean="0">
                <a:solidFill>
                  <a:prstClr val="black"/>
                </a:solidFill>
              </a:rPr>
              <a:t>С</a:t>
            </a:r>
            <a:r>
              <a:rPr lang="ru-RU" spc="-21" smtClean="0">
                <a:solidFill>
                  <a:prstClr val="black"/>
                </a:solidFill>
              </a:rPr>
              <a:t>ЗА</a:t>
            </a:r>
            <a:r>
              <a:rPr lang="ru-RU" spc="-9" smtClean="0">
                <a:solidFill>
                  <a:prstClr val="black"/>
                </a:solidFill>
              </a:rPr>
              <a:t>К</a:t>
            </a:r>
            <a:r>
              <a:rPr lang="ru-RU" spc="-17" smtClean="0">
                <a:solidFill>
                  <a:prstClr val="black"/>
                </a:solidFill>
              </a:rPr>
              <a:t>УП</a:t>
            </a:r>
            <a:r>
              <a:rPr lang="ru-RU" spc="-21" smtClean="0">
                <a:solidFill>
                  <a:prstClr val="black"/>
                </a:solidFill>
              </a:rPr>
              <a:t>ОК</a:t>
            </a:r>
            <a:r>
              <a:rPr lang="ru-RU" spc="-4" smtClean="0">
                <a:solidFill>
                  <a:prstClr val="black"/>
                </a:solidFill>
              </a:rPr>
              <a:t>,</a:t>
            </a:r>
            <a:r>
              <a:rPr lang="ru-RU" spc="-13" smtClean="0">
                <a:solidFill>
                  <a:prstClr val="black"/>
                </a:solidFill>
              </a:rPr>
              <a:t> </a:t>
            </a:r>
            <a:r>
              <a:rPr lang="ru-RU" spc="-9" smtClean="0">
                <a:solidFill>
                  <a:prstClr val="black"/>
                </a:solidFill>
              </a:rPr>
              <a:t>Е</a:t>
            </a:r>
            <a:r>
              <a:rPr lang="ru-RU" spc="-51" smtClean="0">
                <a:solidFill>
                  <a:prstClr val="black"/>
                </a:solidFill>
              </a:rPr>
              <a:t>ВС</a:t>
            </a:r>
            <a:r>
              <a:rPr lang="ru-RU" spc="-43" smtClean="0">
                <a:solidFill>
                  <a:prstClr val="black"/>
                </a:solidFill>
              </a:rPr>
              <a:t>Т</a:t>
            </a:r>
            <a:r>
              <a:rPr lang="ru-RU" spc="-9" smtClean="0">
                <a:solidFill>
                  <a:prstClr val="black"/>
                </a:solidFill>
              </a:rPr>
              <a:t>АШЕН</a:t>
            </a:r>
            <a:r>
              <a:rPr lang="ru-RU" spc="-21" smtClean="0">
                <a:solidFill>
                  <a:prstClr val="black"/>
                </a:solidFill>
              </a:rPr>
              <a:t>К</a:t>
            </a:r>
            <a:r>
              <a:rPr lang="ru-RU" spc="-9" smtClean="0">
                <a:solidFill>
                  <a:prstClr val="black"/>
                </a:solidFill>
              </a:rPr>
              <a:t>ОВ</a:t>
            </a:r>
            <a:r>
              <a:rPr lang="ru-RU" spc="-47" smtClean="0">
                <a:solidFill>
                  <a:prstClr val="black"/>
                </a:solidFill>
              </a:rPr>
              <a:t> </a:t>
            </a:r>
            <a:r>
              <a:rPr lang="ru-RU" spc="4" smtClean="0">
                <a:solidFill>
                  <a:prstClr val="black"/>
                </a:solidFill>
              </a:rPr>
              <a:t>А</a:t>
            </a:r>
            <a:r>
              <a:rPr lang="ru-RU" spc="-9" smtClean="0">
                <a:solidFill>
                  <a:prstClr val="black"/>
                </a:solidFill>
              </a:rPr>
              <a:t>ЛЕ</a:t>
            </a:r>
            <a:r>
              <a:rPr lang="ru-RU" spc="-21" smtClean="0">
                <a:solidFill>
                  <a:prstClr val="black"/>
                </a:solidFill>
              </a:rPr>
              <a:t>К</a:t>
            </a:r>
            <a:r>
              <a:rPr lang="ru-RU" spc="-30" smtClean="0">
                <a:solidFill>
                  <a:prstClr val="black"/>
                </a:solidFill>
              </a:rPr>
              <a:t>С</a:t>
            </a:r>
            <a:r>
              <a:rPr lang="ru-RU" spc="-9" smtClean="0">
                <a:solidFill>
                  <a:prstClr val="black"/>
                </a:solidFill>
              </a:rPr>
              <a:t>АНДР</a:t>
            </a:r>
            <a:r>
              <a:rPr lang="ru-RU" spc="-47" smtClean="0">
                <a:solidFill>
                  <a:prstClr val="black"/>
                </a:solidFill>
              </a:rPr>
              <a:t> </a:t>
            </a:r>
            <a:r>
              <a:rPr lang="ru-RU" spc="-9" smtClean="0">
                <a:solidFill>
                  <a:prstClr val="black"/>
                </a:solidFill>
              </a:rPr>
              <a:t>НИ</a:t>
            </a:r>
            <a:r>
              <a:rPr lang="ru-RU" spc="-21" smtClean="0">
                <a:solidFill>
                  <a:prstClr val="black"/>
                </a:solidFill>
              </a:rPr>
              <a:t>КО</a:t>
            </a:r>
            <a:r>
              <a:rPr lang="ru-RU" spc="-9" smtClean="0">
                <a:solidFill>
                  <a:prstClr val="black"/>
                </a:solidFill>
              </a:rPr>
              <a:t>ЛАЕВИ</a:t>
            </a:r>
            <a:r>
              <a:rPr lang="ru-RU" spc="-21" smtClean="0">
                <a:solidFill>
                  <a:prstClr val="black"/>
                </a:solidFill>
              </a:rPr>
              <a:t>Ч</a:t>
            </a:r>
            <a:r>
              <a:rPr lang="ru-RU" spc="-4" smtClean="0">
                <a:solidFill>
                  <a:prstClr val="black"/>
                </a:solidFill>
              </a:rPr>
              <a:t>,</a:t>
            </a:r>
            <a:r>
              <a:rPr lang="ru-RU" spc="-77" smtClean="0">
                <a:solidFill>
                  <a:prstClr val="black"/>
                </a:solidFill>
              </a:rPr>
              <a:t> </a:t>
            </a:r>
            <a:r>
              <a:rPr lang="ru-RU" spc="-13" smtClean="0">
                <a:solidFill>
                  <a:prstClr val="black"/>
                </a:solidFill>
              </a:rPr>
              <a:t>2016</a:t>
            </a:r>
            <a:endParaRPr lang="ru-RU">
              <a:solidFill>
                <a:prstClr val="black"/>
              </a:solidFill>
            </a:endParaRPr>
          </a:p>
        </p:txBody>
      </p:sp>
      <p:sp>
        <p:nvSpPr>
          <p:cNvPr id="7" name="Holder 7"/>
          <p:cNvSpPr>
            <a:spLocks noGrp="1"/>
          </p:cNvSpPr>
          <p:nvPr>
            <p:ph type="sldNum" sz="quarter" idx="7"/>
          </p:nvPr>
        </p:nvSpPr>
        <p:spPr/>
        <p:txBody>
          <a:bodyPr lIns="0" tIns="0" rIns="0" bIns="0"/>
          <a:lstStyle>
            <a:lvl1pPr>
              <a:defRPr sz="1197" b="1" i="0">
                <a:solidFill>
                  <a:schemeClr val="bg1"/>
                </a:solidFill>
                <a:latin typeface="Arial"/>
                <a:cs typeface="Arial"/>
              </a:defRPr>
            </a:lvl1pPr>
          </a:lstStyle>
          <a:p>
            <a:pPr marL="61901"/>
            <a:fld id="{81D60167-4931-47E6-BA6A-407CBD079E47}" type="slidenum">
              <a:rPr lang="ru-RU" smtClean="0">
                <a:solidFill>
                  <a:prstClr val="white"/>
                </a:solidFill>
              </a:rPr>
              <a:pPr marL="61901"/>
              <a:t>‹#›</a:t>
            </a:fld>
            <a:endParaRPr lang="ru-RU" dirty="0">
              <a:solidFill>
                <a:prstClr val="white"/>
              </a:solidFill>
            </a:endParaRPr>
          </a:p>
        </p:txBody>
      </p:sp>
    </p:spTree>
    <p:extLst>
      <p:ext uri="{BB962C8B-B14F-4D97-AF65-F5344CB8AC3E}">
        <p14:creationId xmlns:p14="http://schemas.microsoft.com/office/powerpoint/2010/main" val="3380787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graphicFrame>
        <p:nvGraphicFramePr>
          <p:cNvPr id="5"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8401"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7" name="McK Slide Elements"/>
          <p:cNvGrpSpPr>
            <a:grpSpLocks/>
          </p:cNvGrpSpPr>
          <p:nvPr/>
        </p:nvGrpSpPr>
        <p:grpSpPr bwMode="auto">
          <a:xfrm>
            <a:off x="125413" y="542925"/>
            <a:ext cx="8793162" cy="6288088"/>
            <a:chOff x="79" y="342"/>
            <a:chExt cx="5539" cy="3961"/>
          </a:xfrm>
        </p:grpSpPr>
        <p:sp>
          <p:nvSpPr>
            <p:cNvPr id="8"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9"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10"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1"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2"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3"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4"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BB41A1DA-0024-41C4-936D-3093511DC8D1}" type="slidenum">
              <a:rPr lang="en-AU"/>
              <a:pPr>
                <a:defRPr/>
              </a:pPr>
              <a:t>‹#›</a:t>
            </a:fld>
            <a:endParaRPr lang="en-AU"/>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18393" y="6459891"/>
            <a:ext cx="1770157" cy="228408"/>
          </a:xfrm>
          <a:custGeom>
            <a:avLst/>
            <a:gdLst/>
            <a:ahLst/>
            <a:cxnLst/>
            <a:rect l="l" t="t" r="r" b="b"/>
            <a:pathLst>
              <a:path w="2070100" h="252095">
                <a:moveTo>
                  <a:pt x="0" y="252006"/>
                </a:moveTo>
                <a:lnTo>
                  <a:pt x="2069973" y="252006"/>
                </a:lnTo>
                <a:lnTo>
                  <a:pt x="2069973" y="0"/>
                </a:lnTo>
                <a:lnTo>
                  <a:pt x="0" y="0"/>
                </a:lnTo>
                <a:lnTo>
                  <a:pt x="0" y="252006"/>
                </a:lnTo>
                <a:close/>
              </a:path>
            </a:pathLst>
          </a:custGeom>
          <a:solidFill>
            <a:srgbClr val="E6E7E8"/>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8404009" y="6459891"/>
            <a:ext cx="361632" cy="228408"/>
          </a:xfrm>
          <a:custGeom>
            <a:avLst/>
            <a:gdLst/>
            <a:ahLst/>
            <a:cxnLst/>
            <a:rect l="l" t="t" r="r" b="b"/>
            <a:pathLst>
              <a:path w="422909" h="252095">
                <a:moveTo>
                  <a:pt x="0" y="252006"/>
                </a:moveTo>
                <a:lnTo>
                  <a:pt x="422465" y="252006"/>
                </a:lnTo>
                <a:lnTo>
                  <a:pt x="422465" y="0"/>
                </a:lnTo>
                <a:lnTo>
                  <a:pt x="0" y="0"/>
                </a:lnTo>
                <a:lnTo>
                  <a:pt x="0" y="252006"/>
                </a:lnTo>
                <a:close/>
              </a:path>
            </a:pathLst>
          </a:custGeom>
          <a:solidFill>
            <a:srgbClr val="7B9CB4"/>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8" name="bk object 18"/>
          <p:cNvSpPr/>
          <p:nvPr/>
        </p:nvSpPr>
        <p:spPr>
          <a:xfrm>
            <a:off x="409427" y="6335951"/>
            <a:ext cx="8342543" cy="0"/>
          </a:xfrm>
          <a:custGeom>
            <a:avLst/>
            <a:gdLst/>
            <a:ahLst/>
            <a:cxnLst/>
            <a:rect l="l" t="t" r="r" b="b"/>
            <a:pathLst>
              <a:path w="9756140">
                <a:moveTo>
                  <a:pt x="0" y="0"/>
                </a:moveTo>
                <a:lnTo>
                  <a:pt x="9756000" y="0"/>
                </a:lnTo>
              </a:path>
            </a:pathLst>
          </a:custGeom>
          <a:ln w="10795">
            <a:solidFill>
              <a:srgbClr val="E6E7E8"/>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9" name="bk object 19"/>
          <p:cNvSpPr/>
          <p:nvPr/>
        </p:nvSpPr>
        <p:spPr>
          <a:xfrm>
            <a:off x="361905" y="268681"/>
            <a:ext cx="963812" cy="1021221"/>
          </a:xfrm>
          <a:prstGeom prst="rect">
            <a:avLst/>
          </a:prstGeom>
          <a:blipFill>
            <a:blip r:embed="rId2" cstate="print"/>
            <a:stretch>
              <a:fillRect/>
            </a:stretch>
          </a:blip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0" name="bk object 20"/>
          <p:cNvSpPr/>
          <p:nvPr/>
        </p:nvSpPr>
        <p:spPr>
          <a:xfrm>
            <a:off x="409427" y="1354915"/>
            <a:ext cx="8342543" cy="0"/>
          </a:xfrm>
          <a:custGeom>
            <a:avLst/>
            <a:gdLst/>
            <a:ahLst/>
            <a:cxnLst/>
            <a:rect l="l" t="t" r="r" b="b"/>
            <a:pathLst>
              <a:path w="9756140">
                <a:moveTo>
                  <a:pt x="0" y="0"/>
                </a:moveTo>
                <a:lnTo>
                  <a:pt x="9756000" y="0"/>
                </a:lnTo>
              </a:path>
            </a:pathLst>
          </a:custGeom>
          <a:ln w="17994">
            <a:solidFill>
              <a:srgbClr val="006284"/>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13199" y="367066"/>
            <a:ext cx="8523032" cy="434286"/>
          </a:xfrm>
        </p:spPr>
        <p:txBody>
          <a:bodyPr lIns="0" tIns="0" rIns="0" bIns="0"/>
          <a:lstStyle>
            <a:lvl1pPr>
              <a:defRPr sz="2822" b="1" i="0">
                <a:solidFill>
                  <a:srgbClr val="006284"/>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112" b="1" i="0">
                <a:solidFill>
                  <a:schemeClr val="tx1"/>
                </a:solidFill>
                <a:latin typeface="Arial"/>
                <a:cs typeface="Arial"/>
              </a:defRPr>
            </a:lvl1pPr>
          </a:lstStyle>
          <a:p>
            <a:pPr marL="10860"/>
            <a:r>
              <a:rPr lang="en-US" spc="-34" smtClean="0">
                <a:solidFill>
                  <a:prstClr val="black"/>
                </a:solidFill>
              </a:rPr>
              <a:t>WW</a:t>
            </a:r>
            <a:r>
              <a:rPr lang="en-US" spc="-97" smtClean="0">
                <a:solidFill>
                  <a:prstClr val="black"/>
                </a:solidFill>
              </a:rPr>
              <a:t>W</a:t>
            </a:r>
            <a:r>
              <a:rPr lang="en-US" spc="-30" smtClean="0">
                <a:solidFill>
                  <a:prstClr val="black"/>
                </a:solidFill>
              </a:rPr>
              <a:t>.ROS</a:t>
            </a:r>
            <a:r>
              <a:rPr lang="en-US" spc="-21" smtClean="0">
                <a:solidFill>
                  <a:prstClr val="black"/>
                </a:solidFill>
              </a:rPr>
              <a:t>Z</a:t>
            </a:r>
            <a:r>
              <a:rPr lang="en-US" spc="-43" smtClean="0">
                <a:solidFill>
                  <a:prstClr val="black"/>
                </a:solidFill>
              </a:rPr>
              <a:t>A</a:t>
            </a:r>
            <a:r>
              <a:rPr lang="en-US" spc="-21" smtClean="0">
                <a:solidFill>
                  <a:prstClr val="black"/>
                </a:solidFill>
              </a:rPr>
              <a:t>K</a:t>
            </a:r>
            <a:r>
              <a:rPr lang="en-US" spc="-30" smtClean="0">
                <a:solidFill>
                  <a:prstClr val="black"/>
                </a:solidFill>
              </a:rPr>
              <a:t>UP</a:t>
            </a:r>
            <a:r>
              <a:rPr lang="en-US" spc="-21" smtClean="0">
                <a:solidFill>
                  <a:prstClr val="black"/>
                </a:solidFill>
              </a:rPr>
              <a:t>K</a:t>
            </a:r>
            <a:r>
              <a:rPr lang="en-US" spc="-26" smtClean="0">
                <a:solidFill>
                  <a:prstClr val="black"/>
                </a:solidFill>
              </a:rPr>
              <a:t>I</a:t>
            </a:r>
            <a:r>
              <a:rPr lang="en-US" spc="-17" smtClean="0">
                <a:solidFill>
                  <a:prstClr val="black"/>
                </a:solidFill>
              </a:rPr>
              <a:t>.</a:t>
            </a:r>
            <a:r>
              <a:rPr lang="en-US" spc="-30" smtClean="0">
                <a:solidFill>
                  <a:prstClr val="black"/>
                </a:solidFill>
              </a:rPr>
              <a:t>R</a:t>
            </a:r>
            <a:r>
              <a:rPr lang="en-US" spc="-9" smtClean="0">
                <a:solidFill>
                  <a:prstClr val="black"/>
                </a:solidFill>
              </a:rPr>
              <a:t>U</a:t>
            </a:r>
            <a:endParaRPr lang="en-US" spc="-9" dirty="0">
              <a:solidFill>
                <a:prstClr val="black"/>
              </a:solidFill>
            </a:endParaRPr>
          </a:p>
        </p:txBody>
      </p:sp>
      <p:sp>
        <p:nvSpPr>
          <p:cNvPr id="4" name="Holder 4"/>
          <p:cNvSpPr>
            <a:spLocks noGrp="1"/>
          </p:cNvSpPr>
          <p:nvPr>
            <p:ph type="dt" sz="half" idx="6"/>
          </p:nvPr>
        </p:nvSpPr>
        <p:spPr/>
        <p:txBody>
          <a:bodyPr lIns="0" tIns="0" rIns="0" bIns="0"/>
          <a:lstStyle>
            <a:lvl1pPr>
              <a:defRPr sz="1112" b="0" i="0">
                <a:solidFill>
                  <a:schemeClr val="tx1"/>
                </a:solidFill>
                <a:latin typeface="Arial"/>
                <a:cs typeface="Arial"/>
              </a:defRPr>
            </a:lvl1pPr>
          </a:lstStyle>
          <a:p>
            <a:pPr marL="10860"/>
            <a:r>
              <a:rPr lang="ru-RU" sz="1667" spc="-13" baseline="4273" smtClean="0">
                <a:solidFill>
                  <a:prstClr val="black"/>
                </a:solidFill>
              </a:rPr>
              <a:t>© </a:t>
            </a:r>
            <a:r>
              <a:rPr lang="ru-RU" spc="-26" smtClean="0">
                <a:solidFill>
                  <a:prstClr val="black"/>
                </a:solidFill>
              </a:rPr>
              <a:t>И</a:t>
            </a:r>
            <a:r>
              <a:rPr lang="ru-RU" spc="-30" smtClean="0">
                <a:solidFill>
                  <a:prstClr val="black"/>
                </a:solidFill>
              </a:rPr>
              <a:t>Н</a:t>
            </a:r>
            <a:r>
              <a:rPr lang="ru-RU" spc="-73" smtClean="0">
                <a:solidFill>
                  <a:prstClr val="black"/>
                </a:solidFill>
              </a:rPr>
              <a:t>С</a:t>
            </a:r>
            <a:r>
              <a:rPr lang="ru-RU" spc="-21" smtClean="0">
                <a:solidFill>
                  <a:prstClr val="black"/>
                </a:solidFill>
              </a:rPr>
              <a:t>Т</a:t>
            </a:r>
            <a:r>
              <a:rPr lang="ru-RU" spc="-26" smtClean="0">
                <a:solidFill>
                  <a:prstClr val="black"/>
                </a:solidFill>
              </a:rPr>
              <a:t>И</a:t>
            </a:r>
            <a:r>
              <a:rPr lang="ru-RU" spc="-21" smtClean="0">
                <a:solidFill>
                  <a:prstClr val="black"/>
                </a:solidFill>
              </a:rPr>
              <a:t>Т</a:t>
            </a:r>
            <a:r>
              <a:rPr lang="ru-RU" spc="-26" smtClean="0">
                <a:solidFill>
                  <a:prstClr val="black"/>
                </a:solidFill>
              </a:rPr>
              <a:t>У</a:t>
            </a:r>
            <a:r>
              <a:rPr lang="ru-RU" spc="-9" smtClean="0">
                <a:solidFill>
                  <a:prstClr val="black"/>
                </a:solidFill>
              </a:rPr>
              <a:t>Т</a:t>
            </a:r>
            <a:r>
              <a:rPr lang="ru-RU" spc="-77" smtClean="0">
                <a:solidFill>
                  <a:prstClr val="black"/>
                </a:solidFill>
              </a:rPr>
              <a:t> </a:t>
            </a:r>
            <a:r>
              <a:rPr lang="ru-RU" spc="-90" smtClean="0">
                <a:solidFill>
                  <a:prstClr val="black"/>
                </a:solidFill>
              </a:rPr>
              <a:t>Г</a:t>
            </a:r>
            <a:r>
              <a:rPr lang="ru-RU" spc="-26" smtClean="0">
                <a:solidFill>
                  <a:prstClr val="black"/>
                </a:solidFill>
              </a:rPr>
              <a:t>О</a:t>
            </a:r>
            <a:r>
              <a:rPr lang="ru-RU" spc="-30" smtClean="0">
                <a:solidFill>
                  <a:prstClr val="black"/>
                </a:solidFill>
              </a:rPr>
              <a:t>С</a:t>
            </a:r>
            <a:r>
              <a:rPr lang="ru-RU" spc="-21" smtClean="0">
                <a:solidFill>
                  <a:prstClr val="black"/>
                </a:solidFill>
              </a:rPr>
              <a:t>ЗА</a:t>
            </a:r>
            <a:r>
              <a:rPr lang="ru-RU" spc="-9" smtClean="0">
                <a:solidFill>
                  <a:prstClr val="black"/>
                </a:solidFill>
              </a:rPr>
              <a:t>К</a:t>
            </a:r>
            <a:r>
              <a:rPr lang="ru-RU" spc="-17" smtClean="0">
                <a:solidFill>
                  <a:prstClr val="black"/>
                </a:solidFill>
              </a:rPr>
              <a:t>УП</a:t>
            </a:r>
            <a:r>
              <a:rPr lang="ru-RU" spc="-21" smtClean="0">
                <a:solidFill>
                  <a:prstClr val="black"/>
                </a:solidFill>
              </a:rPr>
              <a:t>ОК</a:t>
            </a:r>
            <a:r>
              <a:rPr lang="ru-RU" spc="-4" smtClean="0">
                <a:solidFill>
                  <a:prstClr val="black"/>
                </a:solidFill>
              </a:rPr>
              <a:t>,</a:t>
            </a:r>
            <a:r>
              <a:rPr lang="ru-RU" spc="-13" smtClean="0">
                <a:solidFill>
                  <a:prstClr val="black"/>
                </a:solidFill>
              </a:rPr>
              <a:t> </a:t>
            </a:r>
            <a:r>
              <a:rPr lang="ru-RU" spc="-9" smtClean="0">
                <a:solidFill>
                  <a:prstClr val="black"/>
                </a:solidFill>
              </a:rPr>
              <a:t>Е</a:t>
            </a:r>
            <a:r>
              <a:rPr lang="ru-RU" spc="-51" smtClean="0">
                <a:solidFill>
                  <a:prstClr val="black"/>
                </a:solidFill>
              </a:rPr>
              <a:t>ВС</a:t>
            </a:r>
            <a:r>
              <a:rPr lang="ru-RU" spc="-43" smtClean="0">
                <a:solidFill>
                  <a:prstClr val="black"/>
                </a:solidFill>
              </a:rPr>
              <a:t>Т</a:t>
            </a:r>
            <a:r>
              <a:rPr lang="ru-RU" spc="-9" smtClean="0">
                <a:solidFill>
                  <a:prstClr val="black"/>
                </a:solidFill>
              </a:rPr>
              <a:t>АШЕН</a:t>
            </a:r>
            <a:r>
              <a:rPr lang="ru-RU" spc="-21" smtClean="0">
                <a:solidFill>
                  <a:prstClr val="black"/>
                </a:solidFill>
              </a:rPr>
              <a:t>К</a:t>
            </a:r>
            <a:r>
              <a:rPr lang="ru-RU" spc="-9" smtClean="0">
                <a:solidFill>
                  <a:prstClr val="black"/>
                </a:solidFill>
              </a:rPr>
              <a:t>ОВ</a:t>
            </a:r>
            <a:r>
              <a:rPr lang="ru-RU" spc="-47" smtClean="0">
                <a:solidFill>
                  <a:prstClr val="black"/>
                </a:solidFill>
              </a:rPr>
              <a:t> </a:t>
            </a:r>
            <a:r>
              <a:rPr lang="ru-RU" spc="4" smtClean="0">
                <a:solidFill>
                  <a:prstClr val="black"/>
                </a:solidFill>
              </a:rPr>
              <a:t>А</a:t>
            </a:r>
            <a:r>
              <a:rPr lang="ru-RU" spc="-9" smtClean="0">
                <a:solidFill>
                  <a:prstClr val="black"/>
                </a:solidFill>
              </a:rPr>
              <a:t>ЛЕ</a:t>
            </a:r>
            <a:r>
              <a:rPr lang="ru-RU" spc="-21" smtClean="0">
                <a:solidFill>
                  <a:prstClr val="black"/>
                </a:solidFill>
              </a:rPr>
              <a:t>К</a:t>
            </a:r>
            <a:r>
              <a:rPr lang="ru-RU" spc="-30" smtClean="0">
                <a:solidFill>
                  <a:prstClr val="black"/>
                </a:solidFill>
              </a:rPr>
              <a:t>С</a:t>
            </a:r>
            <a:r>
              <a:rPr lang="ru-RU" spc="-9" smtClean="0">
                <a:solidFill>
                  <a:prstClr val="black"/>
                </a:solidFill>
              </a:rPr>
              <a:t>АНДР</a:t>
            </a:r>
            <a:r>
              <a:rPr lang="ru-RU" spc="-47" smtClean="0">
                <a:solidFill>
                  <a:prstClr val="black"/>
                </a:solidFill>
              </a:rPr>
              <a:t> </a:t>
            </a:r>
            <a:r>
              <a:rPr lang="ru-RU" spc="-9" smtClean="0">
                <a:solidFill>
                  <a:prstClr val="black"/>
                </a:solidFill>
              </a:rPr>
              <a:t>НИ</a:t>
            </a:r>
            <a:r>
              <a:rPr lang="ru-RU" spc="-21" smtClean="0">
                <a:solidFill>
                  <a:prstClr val="black"/>
                </a:solidFill>
              </a:rPr>
              <a:t>КО</a:t>
            </a:r>
            <a:r>
              <a:rPr lang="ru-RU" spc="-9" smtClean="0">
                <a:solidFill>
                  <a:prstClr val="black"/>
                </a:solidFill>
              </a:rPr>
              <a:t>ЛАЕВИ</a:t>
            </a:r>
            <a:r>
              <a:rPr lang="ru-RU" spc="-21" smtClean="0">
                <a:solidFill>
                  <a:prstClr val="black"/>
                </a:solidFill>
              </a:rPr>
              <a:t>Ч</a:t>
            </a:r>
            <a:r>
              <a:rPr lang="ru-RU" spc="-4" smtClean="0">
                <a:solidFill>
                  <a:prstClr val="black"/>
                </a:solidFill>
              </a:rPr>
              <a:t>,</a:t>
            </a:r>
            <a:r>
              <a:rPr lang="ru-RU" spc="-77" smtClean="0">
                <a:solidFill>
                  <a:prstClr val="black"/>
                </a:solidFill>
              </a:rPr>
              <a:t> </a:t>
            </a:r>
            <a:r>
              <a:rPr lang="ru-RU" spc="-13" smtClean="0">
                <a:solidFill>
                  <a:prstClr val="black"/>
                </a:solidFill>
              </a:rPr>
              <a:t>2016</a:t>
            </a:r>
            <a:endParaRPr lang="ru-RU">
              <a:solidFill>
                <a:prstClr val="black"/>
              </a:solidFill>
            </a:endParaRPr>
          </a:p>
        </p:txBody>
      </p:sp>
      <p:sp>
        <p:nvSpPr>
          <p:cNvPr id="5" name="Holder 5"/>
          <p:cNvSpPr>
            <a:spLocks noGrp="1"/>
          </p:cNvSpPr>
          <p:nvPr>
            <p:ph type="sldNum" sz="quarter" idx="7"/>
          </p:nvPr>
        </p:nvSpPr>
        <p:spPr/>
        <p:txBody>
          <a:bodyPr lIns="0" tIns="0" rIns="0" bIns="0"/>
          <a:lstStyle>
            <a:lvl1pPr>
              <a:defRPr sz="1197" b="1" i="0">
                <a:solidFill>
                  <a:schemeClr val="bg1"/>
                </a:solidFill>
                <a:latin typeface="Arial"/>
                <a:cs typeface="Arial"/>
              </a:defRPr>
            </a:lvl1pPr>
          </a:lstStyle>
          <a:p>
            <a:pPr marL="61901"/>
            <a:fld id="{81D60167-4931-47E6-BA6A-407CBD079E47}" type="slidenum">
              <a:rPr lang="ru-RU" smtClean="0">
                <a:solidFill>
                  <a:prstClr val="white"/>
                </a:solidFill>
              </a:rPr>
              <a:pPr marL="61901"/>
              <a:t>‹#›</a:t>
            </a:fld>
            <a:endParaRPr lang="ru-RU" dirty="0">
              <a:solidFill>
                <a:prstClr val="white"/>
              </a:solidFill>
            </a:endParaRPr>
          </a:p>
        </p:txBody>
      </p:sp>
    </p:spTree>
    <p:extLst>
      <p:ext uri="{BB962C8B-B14F-4D97-AF65-F5344CB8AC3E}">
        <p14:creationId xmlns:p14="http://schemas.microsoft.com/office/powerpoint/2010/main" val="405253187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112" b="1" i="0">
                <a:solidFill>
                  <a:schemeClr val="tx1"/>
                </a:solidFill>
                <a:latin typeface="Arial"/>
                <a:cs typeface="Arial"/>
              </a:defRPr>
            </a:lvl1pPr>
          </a:lstStyle>
          <a:p>
            <a:pPr marL="10860"/>
            <a:r>
              <a:rPr lang="en-US" spc="-34" smtClean="0">
                <a:solidFill>
                  <a:prstClr val="black"/>
                </a:solidFill>
              </a:rPr>
              <a:t>WW</a:t>
            </a:r>
            <a:r>
              <a:rPr lang="en-US" spc="-97" smtClean="0">
                <a:solidFill>
                  <a:prstClr val="black"/>
                </a:solidFill>
              </a:rPr>
              <a:t>W</a:t>
            </a:r>
            <a:r>
              <a:rPr lang="en-US" spc="-30" smtClean="0">
                <a:solidFill>
                  <a:prstClr val="black"/>
                </a:solidFill>
              </a:rPr>
              <a:t>.ROS</a:t>
            </a:r>
            <a:r>
              <a:rPr lang="en-US" spc="-21" smtClean="0">
                <a:solidFill>
                  <a:prstClr val="black"/>
                </a:solidFill>
              </a:rPr>
              <a:t>Z</a:t>
            </a:r>
            <a:r>
              <a:rPr lang="en-US" spc="-43" smtClean="0">
                <a:solidFill>
                  <a:prstClr val="black"/>
                </a:solidFill>
              </a:rPr>
              <a:t>A</a:t>
            </a:r>
            <a:r>
              <a:rPr lang="en-US" spc="-21" smtClean="0">
                <a:solidFill>
                  <a:prstClr val="black"/>
                </a:solidFill>
              </a:rPr>
              <a:t>K</a:t>
            </a:r>
            <a:r>
              <a:rPr lang="en-US" spc="-30" smtClean="0">
                <a:solidFill>
                  <a:prstClr val="black"/>
                </a:solidFill>
              </a:rPr>
              <a:t>UP</a:t>
            </a:r>
            <a:r>
              <a:rPr lang="en-US" spc="-21" smtClean="0">
                <a:solidFill>
                  <a:prstClr val="black"/>
                </a:solidFill>
              </a:rPr>
              <a:t>K</a:t>
            </a:r>
            <a:r>
              <a:rPr lang="en-US" spc="-26" smtClean="0">
                <a:solidFill>
                  <a:prstClr val="black"/>
                </a:solidFill>
              </a:rPr>
              <a:t>I</a:t>
            </a:r>
            <a:r>
              <a:rPr lang="en-US" spc="-17" smtClean="0">
                <a:solidFill>
                  <a:prstClr val="black"/>
                </a:solidFill>
              </a:rPr>
              <a:t>.</a:t>
            </a:r>
            <a:r>
              <a:rPr lang="en-US" spc="-30" smtClean="0">
                <a:solidFill>
                  <a:prstClr val="black"/>
                </a:solidFill>
              </a:rPr>
              <a:t>R</a:t>
            </a:r>
            <a:r>
              <a:rPr lang="en-US" spc="-9" smtClean="0">
                <a:solidFill>
                  <a:prstClr val="black"/>
                </a:solidFill>
              </a:rPr>
              <a:t>U</a:t>
            </a:r>
            <a:endParaRPr lang="en-US" spc="-9" dirty="0">
              <a:solidFill>
                <a:prstClr val="black"/>
              </a:solidFill>
            </a:endParaRPr>
          </a:p>
        </p:txBody>
      </p:sp>
      <p:sp>
        <p:nvSpPr>
          <p:cNvPr id="3" name="Holder 3"/>
          <p:cNvSpPr>
            <a:spLocks noGrp="1"/>
          </p:cNvSpPr>
          <p:nvPr>
            <p:ph type="dt" sz="half" idx="6"/>
          </p:nvPr>
        </p:nvSpPr>
        <p:spPr/>
        <p:txBody>
          <a:bodyPr lIns="0" tIns="0" rIns="0" bIns="0"/>
          <a:lstStyle>
            <a:lvl1pPr>
              <a:defRPr sz="1112" b="0" i="0">
                <a:solidFill>
                  <a:schemeClr val="tx1"/>
                </a:solidFill>
                <a:latin typeface="Arial"/>
                <a:cs typeface="Arial"/>
              </a:defRPr>
            </a:lvl1pPr>
          </a:lstStyle>
          <a:p>
            <a:pPr marL="10860"/>
            <a:r>
              <a:rPr lang="ru-RU" sz="1667" spc="-13" baseline="4273" smtClean="0">
                <a:solidFill>
                  <a:prstClr val="black"/>
                </a:solidFill>
              </a:rPr>
              <a:t>© </a:t>
            </a:r>
            <a:r>
              <a:rPr lang="ru-RU" spc="-26" smtClean="0">
                <a:solidFill>
                  <a:prstClr val="black"/>
                </a:solidFill>
              </a:rPr>
              <a:t>И</a:t>
            </a:r>
            <a:r>
              <a:rPr lang="ru-RU" spc="-30" smtClean="0">
                <a:solidFill>
                  <a:prstClr val="black"/>
                </a:solidFill>
              </a:rPr>
              <a:t>Н</a:t>
            </a:r>
            <a:r>
              <a:rPr lang="ru-RU" spc="-73" smtClean="0">
                <a:solidFill>
                  <a:prstClr val="black"/>
                </a:solidFill>
              </a:rPr>
              <a:t>С</a:t>
            </a:r>
            <a:r>
              <a:rPr lang="ru-RU" spc="-21" smtClean="0">
                <a:solidFill>
                  <a:prstClr val="black"/>
                </a:solidFill>
              </a:rPr>
              <a:t>Т</a:t>
            </a:r>
            <a:r>
              <a:rPr lang="ru-RU" spc="-26" smtClean="0">
                <a:solidFill>
                  <a:prstClr val="black"/>
                </a:solidFill>
              </a:rPr>
              <a:t>И</a:t>
            </a:r>
            <a:r>
              <a:rPr lang="ru-RU" spc="-21" smtClean="0">
                <a:solidFill>
                  <a:prstClr val="black"/>
                </a:solidFill>
              </a:rPr>
              <a:t>Т</a:t>
            </a:r>
            <a:r>
              <a:rPr lang="ru-RU" spc="-26" smtClean="0">
                <a:solidFill>
                  <a:prstClr val="black"/>
                </a:solidFill>
              </a:rPr>
              <a:t>У</a:t>
            </a:r>
            <a:r>
              <a:rPr lang="ru-RU" spc="-9" smtClean="0">
                <a:solidFill>
                  <a:prstClr val="black"/>
                </a:solidFill>
              </a:rPr>
              <a:t>Т</a:t>
            </a:r>
            <a:r>
              <a:rPr lang="ru-RU" spc="-77" smtClean="0">
                <a:solidFill>
                  <a:prstClr val="black"/>
                </a:solidFill>
              </a:rPr>
              <a:t> </a:t>
            </a:r>
            <a:r>
              <a:rPr lang="ru-RU" spc="-90" smtClean="0">
                <a:solidFill>
                  <a:prstClr val="black"/>
                </a:solidFill>
              </a:rPr>
              <a:t>Г</a:t>
            </a:r>
            <a:r>
              <a:rPr lang="ru-RU" spc="-26" smtClean="0">
                <a:solidFill>
                  <a:prstClr val="black"/>
                </a:solidFill>
              </a:rPr>
              <a:t>О</a:t>
            </a:r>
            <a:r>
              <a:rPr lang="ru-RU" spc="-30" smtClean="0">
                <a:solidFill>
                  <a:prstClr val="black"/>
                </a:solidFill>
              </a:rPr>
              <a:t>С</a:t>
            </a:r>
            <a:r>
              <a:rPr lang="ru-RU" spc="-21" smtClean="0">
                <a:solidFill>
                  <a:prstClr val="black"/>
                </a:solidFill>
              </a:rPr>
              <a:t>ЗА</a:t>
            </a:r>
            <a:r>
              <a:rPr lang="ru-RU" spc="-9" smtClean="0">
                <a:solidFill>
                  <a:prstClr val="black"/>
                </a:solidFill>
              </a:rPr>
              <a:t>К</a:t>
            </a:r>
            <a:r>
              <a:rPr lang="ru-RU" spc="-17" smtClean="0">
                <a:solidFill>
                  <a:prstClr val="black"/>
                </a:solidFill>
              </a:rPr>
              <a:t>УП</a:t>
            </a:r>
            <a:r>
              <a:rPr lang="ru-RU" spc="-21" smtClean="0">
                <a:solidFill>
                  <a:prstClr val="black"/>
                </a:solidFill>
              </a:rPr>
              <a:t>ОК</a:t>
            </a:r>
            <a:r>
              <a:rPr lang="ru-RU" spc="-4" smtClean="0">
                <a:solidFill>
                  <a:prstClr val="black"/>
                </a:solidFill>
              </a:rPr>
              <a:t>,</a:t>
            </a:r>
            <a:r>
              <a:rPr lang="ru-RU" spc="-13" smtClean="0">
                <a:solidFill>
                  <a:prstClr val="black"/>
                </a:solidFill>
              </a:rPr>
              <a:t> </a:t>
            </a:r>
            <a:r>
              <a:rPr lang="ru-RU" spc="-9" smtClean="0">
                <a:solidFill>
                  <a:prstClr val="black"/>
                </a:solidFill>
              </a:rPr>
              <a:t>Е</a:t>
            </a:r>
            <a:r>
              <a:rPr lang="ru-RU" spc="-51" smtClean="0">
                <a:solidFill>
                  <a:prstClr val="black"/>
                </a:solidFill>
              </a:rPr>
              <a:t>ВС</a:t>
            </a:r>
            <a:r>
              <a:rPr lang="ru-RU" spc="-43" smtClean="0">
                <a:solidFill>
                  <a:prstClr val="black"/>
                </a:solidFill>
              </a:rPr>
              <a:t>Т</a:t>
            </a:r>
            <a:r>
              <a:rPr lang="ru-RU" spc="-9" smtClean="0">
                <a:solidFill>
                  <a:prstClr val="black"/>
                </a:solidFill>
              </a:rPr>
              <a:t>АШЕН</a:t>
            </a:r>
            <a:r>
              <a:rPr lang="ru-RU" spc="-21" smtClean="0">
                <a:solidFill>
                  <a:prstClr val="black"/>
                </a:solidFill>
              </a:rPr>
              <a:t>К</a:t>
            </a:r>
            <a:r>
              <a:rPr lang="ru-RU" spc="-9" smtClean="0">
                <a:solidFill>
                  <a:prstClr val="black"/>
                </a:solidFill>
              </a:rPr>
              <a:t>ОВ</a:t>
            </a:r>
            <a:r>
              <a:rPr lang="ru-RU" spc="-47" smtClean="0">
                <a:solidFill>
                  <a:prstClr val="black"/>
                </a:solidFill>
              </a:rPr>
              <a:t> </a:t>
            </a:r>
            <a:r>
              <a:rPr lang="ru-RU" spc="4" smtClean="0">
                <a:solidFill>
                  <a:prstClr val="black"/>
                </a:solidFill>
              </a:rPr>
              <a:t>А</a:t>
            </a:r>
            <a:r>
              <a:rPr lang="ru-RU" spc="-9" smtClean="0">
                <a:solidFill>
                  <a:prstClr val="black"/>
                </a:solidFill>
              </a:rPr>
              <a:t>ЛЕ</a:t>
            </a:r>
            <a:r>
              <a:rPr lang="ru-RU" spc="-21" smtClean="0">
                <a:solidFill>
                  <a:prstClr val="black"/>
                </a:solidFill>
              </a:rPr>
              <a:t>К</a:t>
            </a:r>
            <a:r>
              <a:rPr lang="ru-RU" spc="-30" smtClean="0">
                <a:solidFill>
                  <a:prstClr val="black"/>
                </a:solidFill>
              </a:rPr>
              <a:t>С</a:t>
            </a:r>
            <a:r>
              <a:rPr lang="ru-RU" spc="-9" smtClean="0">
                <a:solidFill>
                  <a:prstClr val="black"/>
                </a:solidFill>
              </a:rPr>
              <a:t>АНДР</a:t>
            </a:r>
            <a:r>
              <a:rPr lang="ru-RU" spc="-47" smtClean="0">
                <a:solidFill>
                  <a:prstClr val="black"/>
                </a:solidFill>
              </a:rPr>
              <a:t> </a:t>
            </a:r>
            <a:r>
              <a:rPr lang="ru-RU" spc="-9" smtClean="0">
                <a:solidFill>
                  <a:prstClr val="black"/>
                </a:solidFill>
              </a:rPr>
              <a:t>НИ</a:t>
            </a:r>
            <a:r>
              <a:rPr lang="ru-RU" spc="-21" smtClean="0">
                <a:solidFill>
                  <a:prstClr val="black"/>
                </a:solidFill>
              </a:rPr>
              <a:t>КО</a:t>
            </a:r>
            <a:r>
              <a:rPr lang="ru-RU" spc="-9" smtClean="0">
                <a:solidFill>
                  <a:prstClr val="black"/>
                </a:solidFill>
              </a:rPr>
              <a:t>ЛАЕВИ</a:t>
            </a:r>
            <a:r>
              <a:rPr lang="ru-RU" spc="-21" smtClean="0">
                <a:solidFill>
                  <a:prstClr val="black"/>
                </a:solidFill>
              </a:rPr>
              <a:t>Ч</a:t>
            </a:r>
            <a:r>
              <a:rPr lang="ru-RU" spc="-4" smtClean="0">
                <a:solidFill>
                  <a:prstClr val="black"/>
                </a:solidFill>
              </a:rPr>
              <a:t>,</a:t>
            </a:r>
            <a:r>
              <a:rPr lang="ru-RU" spc="-77" smtClean="0">
                <a:solidFill>
                  <a:prstClr val="black"/>
                </a:solidFill>
              </a:rPr>
              <a:t> </a:t>
            </a:r>
            <a:r>
              <a:rPr lang="ru-RU" spc="-13" smtClean="0">
                <a:solidFill>
                  <a:prstClr val="black"/>
                </a:solidFill>
              </a:rPr>
              <a:t>2016</a:t>
            </a:r>
            <a:endParaRPr lang="ru-RU">
              <a:solidFill>
                <a:prstClr val="black"/>
              </a:solidFill>
            </a:endParaRPr>
          </a:p>
        </p:txBody>
      </p:sp>
      <p:sp>
        <p:nvSpPr>
          <p:cNvPr id="4" name="Holder 4"/>
          <p:cNvSpPr>
            <a:spLocks noGrp="1"/>
          </p:cNvSpPr>
          <p:nvPr>
            <p:ph type="sldNum" sz="quarter" idx="7"/>
          </p:nvPr>
        </p:nvSpPr>
        <p:spPr/>
        <p:txBody>
          <a:bodyPr lIns="0" tIns="0" rIns="0" bIns="0"/>
          <a:lstStyle>
            <a:lvl1pPr>
              <a:defRPr sz="1197" b="1" i="0">
                <a:solidFill>
                  <a:schemeClr val="bg1"/>
                </a:solidFill>
                <a:latin typeface="Arial"/>
                <a:cs typeface="Arial"/>
              </a:defRPr>
            </a:lvl1pPr>
          </a:lstStyle>
          <a:p>
            <a:pPr marL="61901"/>
            <a:fld id="{81D60167-4931-47E6-BA6A-407CBD079E47}" type="slidenum">
              <a:rPr lang="ru-RU" smtClean="0">
                <a:solidFill>
                  <a:prstClr val="white"/>
                </a:solidFill>
              </a:rPr>
              <a:pPr marL="61901"/>
              <a:t>‹#›</a:t>
            </a:fld>
            <a:endParaRPr lang="ru-RU" dirty="0">
              <a:solidFill>
                <a:prstClr val="white"/>
              </a:solidFill>
            </a:endParaRPr>
          </a:p>
        </p:txBody>
      </p:sp>
    </p:spTree>
    <p:extLst>
      <p:ext uri="{BB962C8B-B14F-4D97-AF65-F5344CB8AC3E}">
        <p14:creationId xmlns:p14="http://schemas.microsoft.com/office/powerpoint/2010/main" val="408574936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56052661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000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1800" b="0" i="0">
                <a:solidFill>
                  <a:srgbClr val="006FC0"/>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26271246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6" name="bk object 16"/>
          <p:cNvSpPr/>
          <p:nvPr/>
        </p:nvSpPr>
        <p:spPr>
          <a:xfrm>
            <a:off x="457200" y="6353555"/>
            <a:ext cx="8229600" cy="0"/>
          </a:xfrm>
          <a:custGeom>
            <a:avLst/>
            <a:gdLst/>
            <a:ahLst/>
            <a:cxnLst/>
            <a:rect l="l" t="t" r="r" b="b"/>
            <a:pathLst>
              <a:path w="8229600">
                <a:moveTo>
                  <a:pt x="0" y="0"/>
                </a:moveTo>
                <a:lnTo>
                  <a:pt x="8229600" y="0"/>
                </a:lnTo>
              </a:path>
            </a:pathLst>
          </a:custGeom>
          <a:ln w="9144">
            <a:solidFill>
              <a:srgbClr val="9FB8CD"/>
            </a:solidFill>
            <a:prstDash val="dash"/>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7" name="bk object 17"/>
          <p:cNvSpPr/>
          <p:nvPr/>
        </p:nvSpPr>
        <p:spPr>
          <a:xfrm>
            <a:off x="457200" y="1143000"/>
            <a:ext cx="8229600" cy="0"/>
          </a:xfrm>
          <a:custGeom>
            <a:avLst/>
            <a:gdLst/>
            <a:ahLst/>
            <a:cxnLst/>
            <a:rect l="l" t="t" r="r" b="b"/>
            <a:pathLst>
              <a:path w="8229600">
                <a:moveTo>
                  <a:pt x="0" y="0"/>
                </a:moveTo>
                <a:lnTo>
                  <a:pt x="8229600" y="0"/>
                </a:lnTo>
              </a:path>
            </a:pathLst>
          </a:custGeom>
          <a:ln w="9144">
            <a:solidFill>
              <a:srgbClr val="9FB8CD"/>
            </a:solidFill>
            <a:prstDash val="dash"/>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8" name="bk object 18"/>
          <p:cNvSpPr/>
          <p:nvPr/>
        </p:nvSpPr>
        <p:spPr>
          <a:xfrm>
            <a:off x="454151" y="6432803"/>
            <a:ext cx="120650" cy="190500"/>
          </a:xfrm>
          <a:custGeom>
            <a:avLst/>
            <a:gdLst/>
            <a:ahLst/>
            <a:cxnLst/>
            <a:rect l="l" t="t" r="r" b="b"/>
            <a:pathLst>
              <a:path w="120650" h="190500">
                <a:moveTo>
                  <a:pt x="0" y="0"/>
                </a:moveTo>
                <a:lnTo>
                  <a:pt x="0" y="190500"/>
                </a:lnTo>
                <a:lnTo>
                  <a:pt x="120396" y="95250"/>
                </a:lnTo>
                <a:lnTo>
                  <a:pt x="0" y="0"/>
                </a:lnTo>
                <a:close/>
              </a:path>
            </a:pathLst>
          </a:custGeom>
          <a:solidFill>
            <a:srgbClr val="9FB8CD"/>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19" name="bk object 19"/>
          <p:cNvSpPr/>
          <p:nvPr/>
        </p:nvSpPr>
        <p:spPr>
          <a:xfrm>
            <a:off x="2143505" y="761"/>
            <a:ext cx="5473065" cy="990600"/>
          </a:xfrm>
          <a:custGeom>
            <a:avLst/>
            <a:gdLst/>
            <a:ahLst/>
            <a:cxnLst/>
            <a:rect l="l" t="t" r="r" b="b"/>
            <a:pathLst>
              <a:path w="5473065" h="990600">
                <a:moveTo>
                  <a:pt x="5472684" y="0"/>
                </a:moveTo>
                <a:lnTo>
                  <a:pt x="495300" y="0"/>
                </a:lnTo>
                <a:lnTo>
                  <a:pt x="0" y="495300"/>
                </a:lnTo>
                <a:lnTo>
                  <a:pt x="495300" y="990600"/>
                </a:lnTo>
                <a:lnTo>
                  <a:pt x="5472684" y="990600"/>
                </a:lnTo>
                <a:lnTo>
                  <a:pt x="5472684" y="0"/>
                </a:lnTo>
                <a:close/>
              </a:path>
            </a:pathLst>
          </a:custGeom>
          <a:solidFill>
            <a:srgbClr val="717BA2"/>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0" name="bk object 20"/>
          <p:cNvSpPr/>
          <p:nvPr/>
        </p:nvSpPr>
        <p:spPr>
          <a:xfrm>
            <a:off x="2143505" y="761"/>
            <a:ext cx="5473065" cy="990600"/>
          </a:xfrm>
          <a:custGeom>
            <a:avLst/>
            <a:gdLst/>
            <a:ahLst/>
            <a:cxnLst/>
            <a:rect l="l" t="t" r="r" b="b"/>
            <a:pathLst>
              <a:path w="5473065" h="990600">
                <a:moveTo>
                  <a:pt x="5472684" y="990600"/>
                </a:moveTo>
                <a:lnTo>
                  <a:pt x="495300" y="990600"/>
                </a:lnTo>
                <a:lnTo>
                  <a:pt x="0" y="495300"/>
                </a:lnTo>
                <a:lnTo>
                  <a:pt x="495300" y="0"/>
                </a:lnTo>
                <a:lnTo>
                  <a:pt x="5472684" y="0"/>
                </a:lnTo>
                <a:lnTo>
                  <a:pt x="5472684" y="990600"/>
                </a:lnTo>
                <a:close/>
              </a:path>
            </a:pathLst>
          </a:custGeom>
          <a:ln w="25908">
            <a:solidFill>
              <a:srgbClr val="FFFFFF"/>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p:txBody>
          <a:bodyPr lIns="0" tIns="0" rIns="0" bIns="0"/>
          <a:lstStyle>
            <a:lvl1pPr>
              <a:defRPr sz="2000" b="1" i="0">
                <a:solidFill>
                  <a:srgbClr val="FF0000"/>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16156877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16" name="bk object 16"/>
          <p:cNvSpPr/>
          <p:nvPr/>
        </p:nvSpPr>
        <p:spPr>
          <a:xfrm>
            <a:off x="0" y="0"/>
            <a:ext cx="9143999" cy="6857996"/>
          </a:xfrm>
          <a:prstGeom prst="rect">
            <a:avLst/>
          </a:prstGeom>
          <a:blipFill>
            <a:blip r:embed="rId2" cstate="print"/>
            <a:stretch>
              <a:fillRect/>
            </a:stretch>
          </a:blip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p:txBody>
          <a:bodyPr lIns="0" tIns="0" rIns="0" bIns="0"/>
          <a:lstStyle>
            <a:lvl1pPr>
              <a:defRPr sz="2000" b="1" i="0">
                <a:solidFill>
                  <a:srgbClr val="FF000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7821801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1/19/2019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37378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aphicFrame>
        <p:nvGraphicFramePr>
          <p:cNvPr id="5" name="AutoShape 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9425" r:id="rId8" imgW="0" imgH="0" progId="">
                  <p:embed/>
                </p:oleObj>
              </mc:Choice>
              <mc:Fallback>
                <p:oleObj r:id="rId8"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0"/>
          <p:cNvSpPr>
            <a:spLocks noChangeArrowheads="1"/>
          </p:cNvSpPr>
          <p:nvPr>
            <p:custDataLst>
              <p:tags r:id="rId2"/>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grpSp>
        <p:nvGrpSpPr>
          <p:cNvPr id="7" name="McK Slide Elements"/>
          <p:cNvGrpSpPr>
            <a:grpSpLocks/>
          </p:cNvGrpSpPr>
          <p:nvPr/>
        </p:nvGrpSpPr>
        <p:grpSpPr bwMode="auto">
          <a:xfrm>
            <a:off x="125413" y="542925"/>
            <a:ext cx="8793162" cy="6288088"/>
            <a:chOff x="79" y="342"/>
            <a:chExt cx="5539" cy="3961"/>
          </a:xfrm>
        </p:grpSpPr>
        <p:sp>
          <p:nvSpPr>
            <p:cNvPr id="8"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9"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10" name="Working Draft" hidden="1"/>
          <p:cNvSpPr txBox="1">
            <a:spLocks noChangeArrowheads="1"/>
          </p:cNvSpPr>
          <p:nvPr>
            <p:custDataLst>
              <p:tags r:id="rId3"/>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1" name="Printed" hidden="1"/>
          <p:cNvSpPr txBox="1">
            <a:spLocks noChangeArrowheads="1"/>
          </p:cNvSpPr>
          <p:nvPr>
            <p:custDataLst>
              <p:tags r:id="rId4"/>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2" name="Рисунок 1" descr="cid:image001.jpg@01C9FEF5.4825F6E0"/>
          <p:cNvPicPr>
            <a:picLocks noChangeAspect="1" noChangeArrowheads="1"/>
          </p:cNvPicPr>
          <p:nvPr userDrawn="1"/>
        </p:nvPicPr>
        <p:blipFill>
          <a:blip r:embed="rId9"/>
          <a:srcRect/>
          <a:stretch>
            <a:fillRect/>
          </a:stretch>
        </p:blipFill>
        <p:spPr bwMode="auto">
          <a:xfrm>
            <a:off x="8501063" y="214313"/>
            <a:ext cx="509587" cy="357187"/>
          </a:xfrm>
          <a:prstGeom prst="rect">
            <a:avLst/>
          </a:prstGeom>
          <a:noFill/>
          <a:ln w="9525">
            <a:noFill/>
            <a:miter lim="800000"/>
            <a:headEnd/>
            <a:tailEnd/>
          </a:ln>
        </p:spPr>
      </p:pic>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3" name="doc id"/>
          <p:cNvSpPr>
            <a:spLocks noGrp="1" noChangeArrowheads="1"/>
          </p:cNvSpPr>
          <p:nvPr>
            <p:ph type="ftr" sz="quarter" idx="10"/>
            <p:custDataLst>
              <p:tags r:id="rId5"/>
            </p:custDataLst>
          </p:nvPr>
        </p:nvSpPr>
        <p:spPr/>
        <p:txBody>
          <a:bodyPr/>
          <a:lstStyle>
            <a:lvl1pPr fontAlgn="auto">
              <a:spcBef>
                <a:spcPts val="0"/>
              </a:spcBef>
              <a:spcAft>
                <a:spcPts val="0"/>
              </a:spcAft>
              <a:defRPr/>
            </a:lvl1pPr>
          </a:lstStyle>
          <a:p>
            <a:pPr>
              <a:defRPr/>
            </a:pPr>
            <a:endParaRPr lang="en-US"/>
          </a:p>
        </p:txBody>
      </p:sp>
      <p:sp>
        <p:nvSpPr>
          <p:cNvPr id="14" name="pg num"/>
          <p:cNvSpPr>
            <a:spLocks noGrp="1" noChangeArrowheads="1"/>
          </p:cNvSpPr>
          <p:nvPr>
            <p:ph type="sldNum" sz="quarter" idx="11"/>
            <p:custDataLst>
              <p:tags r:id="rId6"/>
            </p:custDataLst>
          </p:nvPr>
        </p:nvSpPr>
        <p:spPr/>
        <p:txBody>
          <a:bodyPr/>
          <a:lstStyle>
            <a:lvl1pPr fontAlgn="auto">
              <a:spcBef>
                <a:spcPts val="0"/>
              </a:spcBef>
              <a:spcAft>
                <a:spcPts val="0"/>
              </a:spcAft>
              <a:defRPr/>
            </a:lvl1pPr>
          </a:lstStyle>
          <a:p>
            <a:pPr>
              <a:defRPr/>
            </a:pPr>
            <a:fld id="{DC4EDE32-08F0-46B7-B135-00391B9D7695}"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tags" Target="../tags/tag4.xml"/><Relationship Id="rId3" Type="http://schemas.openxmlformats.org/officeDocument/2006/relationships/slideLayout" Target="../slideLayouts/slideLayout3.xml"/><Relationship Id="rId21" Type="http://schemas.openxmlformats.org/officeDocument/2006/relationships/tags" Target="../tags/tag7.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tags" Target="../tags/tag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tags" Target="../tags/tag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 Id="rId22" Type="http://schemas.openxmlformats.org/officeDocument/2006/relationships/oleObject" Target="../embeddings/oleObject1.bin"/></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79.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theme" Target="../theme/theme10.xml"/><Relationship Id="rId5" Type="http://schemas.openxmlformats.org/officeDocument/2006/relationships/slideLayout" Target="../slideLayouts/slideLayout81.xml"/><Relationship Id="rId4" Type="http://schemas.openxmlformats.org/officeDocument/2006/relationships/slideLayout" Target="../slideLayouts/slideLayout8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84.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theme" Target="../theme/theme11.xml"/><Relationship Id="rId5" Type="http://schemas.openxmlformats.org/officeDocument/2006/relationships/slideLayout" Target="../slideLayouts/slideLayout86.xml"/><Relationship Id="rId4" Type="http://schemas.openxmlformats.org/officeDocument/2006/relationships/slideLayout" Target="../slideLayouts/slideLayout8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5.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theme" Target="../theme/theme4.xml"/><Relationship Id="rId5" Type="http://schemas.openxmlformats.org/officeDocument/2006/relationships/slideLayout" Target="../slideLayouts/slideLayout39.xml"/><Relationship Id="rId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2.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theme" Target="../theme/theme5.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6.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7.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8.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74.xml"/><Relationship Id="rId7" Type="http://schemas.openxmlformats.org/officeDocument/2006/relationships/image" Target="../media/image6.png"/><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9.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aphicFrame>
        <p:nvGraphicFramePr>
          <p:cNvPr id="1899" name="AutoShape 875"/>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44155" r:id="rId22" imgW="0" imgH="0" progId="">
                  <p:embed/>
                </p:oleObj>
              </mc:Choice>
              <mc:Fallback>
                <p:oleObj r:id="rId22" imgW="0" imgH="0" progId="">
                  <p:embed/>
                  <p:pic>
                    <p:nvPicPr>
                      <p:cNvPr id="0" name="AutoShape 87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 name="Rectangle 30"/>
          <p:cNvSpPr>
            <a:spLocks noChangeArrowheads="1"/>
          </p:cNvSpPr>
          <p:nvPr>
            <p:custDataLst>
              <p:tags r:id="rId15"/>
            </p:custDataLst>
          </p:nvPr>
        </p:nvSpPr>
        <p:spPr bwMode="auto">
          <a:xfrm>
            <a:off x="0" y="915988"/>
            <a:ext cx="9144000" cy="74612"/>
          </a:xfrm>
          <a:prstGeom prst="rect">
            <a:avLst/>
          </a:prstGeom>
          <a:solidFill>
            <a:srgbClr val="339966"/>
          </a:solidFill>
          <a:ln w="9525">
            <a:solidFill>
              <a:schemeClr val="folHlink"/>
            </a:solidFill>
            <a:miter lim="800000"/>
            <a:headEnd/>
            <a:tailEnd/>
          </a:ln>
        </p:spPr>
        <p:txBody>
          <a:bodyPr wrap="none" anchor="ctr"/>
          <a:lstStyle/>
          <a:p>
            <a:pPr>
              <a:defRPr/>
            </a:pPr>
            <a:endParaRPr lang="ru-RU" sz="1600">
              <a:solidFill>
                <a:prstClr val="black"/>
              </a:solidFill>
              <a:latin typeface="+mn-lt"/>
            </a:endParaRPr>
          </a:p>
        </p:txBody>
      </p:sp>
      <p:sp>
        <p:nvSpPr>
          <p:cNvPr id="1029" name="doc id"/>
          <p:cNvSpPr>
            <a:spLocks noGrp="1" noChangeArrowheads="1"/>
          </p:cNvSpPr>
          <p:nvPr>
            <p:ph type="ftr" sz="quarter" idx="3"/>
            <p:custDataLst>
              <p:tags r:id="rId16"/>
            </p:custDataLst>
          </p:nvPr>
        </p:nvSpPr>
        <p:spPr bwMode="auto">
          <a:xfrm>
            <a:off x="8442325" y="36513"/>
            <a:ext cx="295275" cy="1222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800" b="0">
                <a:solidFill>
                  <a:srgbClr val="000000"/>
                </a:solidFill>
                <a:effectLst/>
                <a:latin typeface="Arial" pitchFamily="34" charset="0"/>
                <a:cs typeface="+mn-cs"/>
              </a:defRPr>
            </a:lvl1pPr>
          </a:lstStyle>
          <a:p>
            <a:pPr>
              <a:defRPr/>
            </a:pPr>
            <a:endParaRPr lang="en-US"/>
          </a:p>
        </p:txBody>
      </p:sp>
      <p:sp>
        <p:nvSpPr>
          <p:cNvPr id="1030" name="pg num"/>
          <p:cNvSpPr>
            <a:spLocks noGrp="1" noChangeArrowheads="1"/>
          </p:cNvSpPr>
          <p:nvPr>
            <p:ph type="sldNum" sz="quarter" idx="4"/>
            <p:custDataLst>
              <p:tags r:id="rId17"/>
            </p:custDataLst>
          </p:nvPr>
        </p:nvSpPr>
        <p:spPr bwMode="auto">
          <a:xfrm>
            <a:off x="7189788" y="6643688"/>
            <a:ext cx="19050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0">
                <a:solidFill>
                  <a:prstClr val="black"/>
                </a:solidFill>
                <a:effectLst/>
                <a:latin typeface="Arial" pitchFamily="34" charset="0"/>
                <a:cs typeface="+mn-cs"/>
              </a:defRPr>
            </a:lvl1pPr>
          </a:lstStyle>
          <a:p>
            <a:pPr>
              <a:defRPr/>
            </a:pPr>
            <a:fld id="{8120A500-4F21-420F-A1BA-3D9F5F8D3275}" type="slidenum">
              <a:rPr lang="en-AU"/>
              <a:pPr>
                <a:defRPr/>
              </a:pPr>
              <a:t>‹#›</a:t>
            </a:fld>
            <a:endParaRPr lang="en-AU"/>
          </a:p>
        </p:txBody>
      </p:sp>
      <p:sp>
        <p:nvSpPr>
          <p:cNvPr id="1904" name="Rectangle 2"/>
          <p:cNvSpPr>
            <a:spLocks noGrp="1" noChangeArrowheads="1"/>
          </p:cNvSpPr>
          <p:nvPr>
            <p:ph type="title"/>
            <p:custDataLst>
              <p:tags r:id="rId18"/>
            </p:custDataLst>
          </p:nvPr>
        </p:nvSpPr>
        <p:spPr bwMode="auto">
          <a:xfrm>
            <a:off x="350838" y="176213"/>
            <a:ext cx="8059737" cy="641350"/>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AU" smtClean="0"/>
              <a:t>Click to edit Master title style</a:t>
            </a:r>
            <a:r>
              <a:rPr lang="ru-RU" smtClean="0"/>
              <a:t/>
            </a:r>
            <a:br>
              <a:rPr lang="ru-RU" smtClean="0"/>
            </a:br>
            <a:endParaRPr lang="en-AU" smtClean="0"/>
          </a:p>
        </p:txBody>
      </p:sp>
      <p:sp>
        <p:nvSpPr>
          <p:cNvPr id="1905" name="Rectangle 3"/>
          <p:cNvSpPr>
            <a:spLocks noGrp="1" noChangeArrowheads="1"/>
          </p:cNvSpPr>
          <p:nvPr>
            <p:ph type="body" idx="1"/>
            <p:custDataLst>
              <p:tags r:id="rId19"/>
            </p:custDataLst>
          </p:nvPr>
        </p:nvSpPr>
        <p:spPr bwMode="auto">
          <a:xfrm>
            <a:off x="350838" y="1298575"/>
            <a:ext cx="8662987" cy="12223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grpSp>
        <p:nvGrpSpPr>
          <p:cNvPr id="1906" name="McK Slide Elements"/>
          <p:cNvGrpSpPr>
            <a:grpSpLocks/>
          </p:cNvGrpSpPr>
          <p:nvPr/>
        </p:nvGrpSpPr>
        <p:grpSpPr bwMode="auto">
          <a:xfrm>
            <a:off x="125413" y="542925"/>
            <a:ext cx="8793162" cy="6288088"/>
            <a:chOff x="79" y="342"/>
            <a:chExt cx="5539" cy="3961"/>
          </a:xfrm>
        </p:grpSpPr>
        <p:sp>
          <p:nvSpPr>
            <p:cNvPr id="2" name="McK Measure" hidden="1"/>
            <p:cNvSpPr txBox="1">
              <a:spLocks noChangeArrowheads="1"/>
            </p:cNvSpPr>
            <p:nvPr userDrawn="1"/>
          </p:nvSpPr>
          <p:spPr bwMode="auto">
            <a:xfrm>
              <a:off x="79" y="342"/>
              <a:ext cx="5539" cy="157"/>
            </a:xfrm>
            <a:prstGeom prst="rect">
              <a:avLst/>
            </a:prstGeom>
            <a:noFill/>
            <a:ln w="9525">
              <a:noFill/>
              <a:miter lim="800000"/>
              <a:headEnd/>
              <a:tailEnd/>
            </a:ln>
          </p:spPr>
          <p:txBody>
            <a:bodyPr lIns="0" tIns="0" rIns="0" bIns="0">
              <a:spAutoFit/>
            </a:bodyPr>
            <a:lstStyle/>
            <a:p>
              <a:pPr defTabSz="912813">
                <a:defRPr/>
              </a:pPr>
              <a:r>
                <a:rPr lang="en-AU" sz="1600">
                  <a:solidFill>
                    <a:prstClr val="black"/>
                  </a:solidFill>
                  <a:latin typeface="+mn-lt"/>
                </a:rPr>
                <a:t>Unit of measure</a:t>
              </a:r>
            </a:p>
          </p:txBody>
        </p:sp>
        <p:sp>
          <p:nvSpPr>
            <p:cNvPr id="1037" name="McK Footnote" hidden="1"/>
            <p:cNvSpPr txBox="1">
              <a:spLocks noChangeArrowheads="1"/>
            </p:cNvSpPr>
            <p:nvPr userDrawn="1"/>
          </p:nvSpPr>
          <p:spPr bwMode="auto">
            <a:xfrm>
              <a:off x="81" y="4045"/>
              <a:ext cx="5249" cy="258"/>
            </a:xfrm>
            <a:prstGeom prst="rect">
              <a:avLst/>
            </a:prstGeom>
            <a:noFill/>
            <a:ln w="9525">
              <a:noFill/>
              <a:miter lim="800000"/>
              <a:headEnd/>
              <a:tailEnd/>
            </a:ln>
          </p:spPr>
          <p:txBody>
            <a:bodyPr lIns="0" tIns="0" rIns="0" bIns="0" anchor="b">
              <a:spAutoFit/>
            </a:bodyPr>
            <a:lstStyle/>
            <a:p>
              <a:pPr marL="585788" indent="-585788" defTabSz="912813">
                <a:tabLst>
                  <a:tab pos="544513" algn="r"/>
                </a:tabLst>
                <a:defRPr/>
              </a:pPr>
              <a:r>
                <a:rPr lang="en-AU" sz="1200">
                  <a:solidFill>
                    <a:srgbClr val="000000"/>
                  </a:solidFill>
                  <a:latin typeface="+mn-lt"/>
                </a:rPr>
                <a:t>	*	Footnote</a:t>
              </a:r>
            </a:p>
            <a:p>
              <a:pPr marL="585788" indent="-585788" defTabSz="912813">
                <a:spcBef>
                  <a:spcPct val="20000"/>
                </a:spcBef>
                <a:tabLst>
                  <a:tab pos="544513" algn="r"/>
                </a:tabLst>
                <a:defRPr/>
              </a:pPr>
              <a:r>
                <a:rPr lang="en-AU" sz="1200">
                  <a:solidFill>
                    <a:srgbClr val="000000"/>
                  </a:solidFill>
                  <a:latin typeface="+mn-lt"/>
                </a:rPr>
                <a:t>Source:		Source</a:t>
              </a:r>
            </a:p>
          </p:txBody>
        </p:sp>
      </p:grpSp>
      <p:sp>
        <p:nvSpPr>
          <p:cNvPr id="3" name="Working Draft" hidden="1"/>
          <p:cNvSpPr txBox="1">
            <a:spLocks noChangeArrowheads="1"/>
          </p:cNvSpPr>
          <p:nvPr>
            <p:custDataLst>
              <p:tags r:id="rId20"/>
            </p:custDataLst>
          </p:nvPr>
        </p:nvSpPr>
        <p:spPr bwMode="auto">
          <a:xfrm rot="5400000">
            <a:off x="8214520" y="2748756"/>
            <a:ext cx="1719262" cy="92075"/>
          </a:xfrm>
          <a:prstGeom prst="rect">
            <a:avLst/>
          </a:prstGeom>
          <a:noFill/>
          <a:ln w="9525">
            <a:noFill/>
            <a:miter lim="800000"/>
            <a:headEnd/>
            <a:tailEnd/>
          </a:ln>
        </p:spPr>
        <p:txBody>
          <a:bodyPr wrap="none" lIns="0" tIns="0" rIns="0" bIns="0">
            <a:spAutoFit/>
          </a:bodyPr>
          <a:lstStyle/>
          <a:p>
            <a:pPr defTabSz="933450">
              <a:defRPr/>
            </a:pPr>
            <a:r>
              <a:rPr lang="en-GB" sz="600">
                <a:solidFill>
                  <a:prstClr val="black"/>
                </a:solidFill>
                <a:latin typeface="+mn-lt"/>
              </a:rPr>
              <a:t>Working Draft - Last Modified 09.07.2008 18:45:11</a:t>
            </a:r>
            <a:endParaRPr lang="en-AU" sz="600">
              <a:solidFill>
                <a:prstClr val="black"/>
              </a:solidFill>
              <a:latin typeface="+mn-lt"/>
            </a:endParaRPr>
          </a:p>
        </p:txBody>
      </p:sp>
      <p:sp>
        <p:nvSpPr>
          <p:cNvPr id="1034" name="Printed" hidden="1"/>
          <p:cNvSpPr txBox="1">
            <a:spLocks noChangeArrowheads="1"/>
          </p:cNvSpPr>
          <p:nvPr>
            <p:custDataLst>
              <p:tags r:id="rId21"/>
            </p:custDataLst>
          </p:nvPr>
        </p:nvSpPr>
        <p:spPr bwMode="auto">
          <a:xfrm rot="5400000">
            <a:off x="8952707" y="3928269"/>
            <a:ext cx="242887" cy="92075"/>
          </a:xfrm>
          <a:prstGeom prst="rect">
            <a:avLst/>
          </a:prstGeom>
          <a:noFill/>
          <a:ln w="9525">
            <a:noFill/>
            <a:miter lim="800000"/>
            <a:headEnd/>
            <a:tailEnd/>
          </a:ln>
        </p:spPr>
        <p:txBody>
          <a:bodyPr wrap="none" lIns="0" tIns="0" rIns="0" bIns="0">
            <a:spAutoFit/>
          </a:bodyPr>
          <a:lstStyle/>
          <a:p>
            <a:pPr defTabSz="933450">
              <a:defRPr/>
            </a:pPr>
            <a:r>
              <a:rPr lang="en-AU" sz="600">
                <a:solidFill>
                  <a:prstClr val="black"/>
                </a:solidFill>
                <a:latin typeface="+mn-lt"/>
              </a:rPr>
              <a:t>Printed 4/10/2008 12:21:13 PM</a:t>
            </a:r>
          </a:p>
        </p:txBody>
      </p:sp>
      <p:pic>
        <p:nvPicPr>
          <p:cNvPr id="1909" name="Рисунок 1" descr="cid:image001.jpg@01C9FEF5.4825F6E0"/>
          <p:cNvPicPr>
            <a:picLocks noChangeAspect="1" noChangeArrowheads="1"/>
          </p:cNvPicPr>
          <p:nvPr userDrawn="1"/>
        </p:nvPicPr>
        <p:blipFill>
          <a:blip r:embed="rId23"/>
          <a:srcRect/>
          <a:stretch>
            <a:fillRect/>
          </a:stretch>
        </p:blipFill>
        <p:spPr bwMode="auto">
          <a:xfrm>
            <a:off x="8501063" y="214313"/>
            <a:ext cx="509587" cy="3571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816" r:id="rId1"/>
    <p:sldLayoutId id="2147484817" r:id="rId2"/>
    <p:sldLayoutId id="2147484818" r:id="rId3"/>
    <p:sldLayoutId id="2147484819" r:id="rId4"/>
    <p:sldLayoutId id="2147484820" r:id="rId5"/>
    <p:sldLayoutId id="2147484821" r:id="rId6"/>
    <p:sldLayoutId id="2147484822" r:id="rId7"/>
    <p:sldLayoutId id="2147484823" r:id="rId8"/>
    <p:sldLayoutId id="2147484824" r:id="rId9"/>
    <p:sldLayoutId id="2147484825" r:id="rId10"/>
    <p:sldLayoutId id="2147484826" r:id="rId11"/>
    <p:sldLayoutId id="2147484827" r:id="rId12"/>
  </p:sldLayoutIdLst>
  <p:transition spd="slow"/>
  <p:hf hdr="0" ftr="0" dt="0"/>
  <p:txStyles>
    <p:titleStyle>
      <a:lvl1pPr algn="l" defTabSz="912813" rtl="0" eaLnBrk="0" fontAlgn="base" hangingPunct="0">
        <a:spcBef>
          <a:spcPct val="0"/>
        </a:spcBef>
        <a:spcAft>
          <a:spcPct val="0"/>
        </a:spcAft>
        <a:defRPr sz="2100" b="1">
          <a:solidFill>
            <a:schemeClr val="tx2"/>
          </a:solidFill>
          <a:latin typeface="+mj-lt"/>
          <a:ea typeface="+mj-ea"/>
          <a:cs typeface="+mj-cs"/>
        </a:defRPr>
      </a:lvl1pPr>
      <a:lvl2pPr algn="l" defTabSz="912813" rtl="0" eaLnBrk="0" fontAlgn="base" hangingPunct="0">
        <a:spcBef>
          <a:spcPct val="0"/>
        </a:spcBef>
        <a:spcAft>
          <a:spcPct val="0"/>
        </a:spcAft>
        <a:defRPr sz="2100" b="1">
          <a:solidFill>
            <a:schemeClr val="tx2"/>
          </a:solidFill>
          <a:latin typeface="Arial" charset="0"/>
        </a:defRPr>
      </a:lvl2pPr>
      <a:lvl3pPr algn="l" defTabSz="912813" rtl="0" eaLnBrk="0" fontAlgn="base" hangingPunct="0">
        <a:spcBef>
          <a:spcPct val="0"/>
        </a:spcBef>
        <a:spcAft>
          <a:spcPct val="0"/>
        </a:spcAft>
        <a:defRPr sz="2100" b="1">
          <a:solidFill>
            <a:schemeClr val="tx2"/>
          </a:solidFill>
          <a:latin typeface="Arial" charset="0"/>
        </a:defRPr>
      </a:lvl3pPr>
      <a:lvl4pPr algn="l" defTabSz="912813" rtl="0" eaLnBrk="0" fontAlgn="base" hangingPunct="0">
        <a:spcBef>
          <a:spcPct val="0"/>
        </a:spcBef>
        <a:spcAft>
          <a:spcPct val="0"/>
        </a:spcAft>
        <a:defRPr sz="2100" b="1">
          <a:solidFill>
            <a:schemeClr val="tx2"/>
          </a:solidFill>
          <a:latin typeface="Arial" charset="0"/>
        </a:defRPr>
      </a:lvl4pPr>
      <a:lvl5pPr algn="l" defTabSz="912813" rtl="0" eaLnBrk="0" fontAlgn="base" hangingPunct="0">
        <a:spcBef>
          <a:spcPct val="0"/>
        </a:spcBef>
        <a:spcAft>
          <a:spcPct val="0"/>
        </a:spcAft>
        <a:defRPr sz="2100" b="1">
          <a:solidFill>
            <a:schemeClr val="tx2"/>
          </a:solidFill>
          <a:latin typeface="Arial" charset="0"/>
        </a:defRPr>
      </a:lvl5pPr>
      <a:lvl6pPr marL="457200" algn="l" defTabSz="912813" rtl="0" fontAlgn="base">
        <a:spcBef>
          <a:spcPct val="0"/>
        </a:spcBef>
        <a:spcAft>
          <a:spcPct val="0"/>
        </a:spcAft>
        <a:defRPr sz="2100" b="1">
          <a:solidFill>
            <a:schemeClr val="tx2"/>
          </a:solidFill>
          <a:latin typeface="Arial" charset="0"/>
        </a:defRPr>
      </a:lvl6pPr>
      <a:lvl7pPr marL="914400" algn="l" defTabSz="912813" rtl="0" fontAlgn="base">
        <a:spcBef>
          <a:spcPct val="0"/>
        </a:spcBef>
        <a:spcAft>
          <a:spcPct val="0"/>
        </a:spcAft>
        <a:defRPr sz="2100" b="1">
          <a:solidFill>
            <a:schemeClr val="tx2"/>
          </a:solidFill>
          <a:latin typeface="Arial" charset="0"/>
        </a:defRPr>
      </a:lvl7pPr>
      <a:lvl8pPr marL="1371600" algn="l" defTabSz="912813" rtl="0" fontAlgn="base">
        <a:spcBef>
          <a:spcPct val="0"/>
        </a:spcBef>
        <a:spcAft>
          <a:spcPct val="0"/>
        </a:spcAft>
        <a:defRPr sz="2100" b="1">
          <a:solidFill>
            <a:schemeClr val="tx2"/>
          </a:solidFill>
          <a:latin typeface="Arial" charset="0"/>
        </a:defRPr>
      </a:lvl8pPr>
      <a:lvl9pPr marL="1828800" algn="l" defTabSz="912813" rtl="0" fontAlgn="base">
        <a:spcBef>
          <a:spcPct val="0"/>
        </a:spcBef>
        <a:spcAft>
          <a:spcPct val="0"/>
        </a:spcAft>
        <a:defRPr sz="2100" b="1">
          <a:solidFill>
            <a:schemeClr val="tx2"/>
          </a:solidFill>
          <a:latin typeface="Arial" charset="0"/>
        </a:defRPr>
      </a:lvl9pPr>
    </p:titleStyle>
    <p:bodyStyle>
      <a:lvl1pPr marL="342900" indent="-342900" algn="l" defTabSz="912813" rtl="0" eaLnBrk="0" fontAlgn="base" hangingPunct="0">
        <a:spcBef>
          <a:spcPct val="0"/>
        </a:spcBef>
        <a:spcAft>
          <a:spcPct val="0"/>
        </a:spcAft>
        <a:buSzPct val="120000"/>
        <a:defRPr sz="1600">
          <a:solidFill>
            <a:schemeClr val="tx1"/>
          </a:solidFill>
          <a:latin typeface="+mn-lt"/>
          <a:ea typeface="+mn-ea"/>
          <a:cs typeface="+mn-cs"/>
        </a:defRPr>
      </a:lvl1pPr>
      <a:lvl2pPr marL="147638" indent="-146050" algn="l" defTabSz="912813" rtl="0" eaLnBrk="0" fontAlgn="base" hangingPunct="0">
        <a:spcBef>
          <a:spcPct val="0"/>
        </a:spcBef>
        <a:spcAft>
          <a:spcPct val="0"/>
        </a:spcAft>
        <a:buSzPct val="120000"/>
        <a:buChar char="•"/>
        <a:defRPr sz="1600">
          <a:solidFill>
            <a:schemeClr val="tx1"/>
          </a:solidFill>
          <a:latin typeface="+mn-lt"/>
        </a:defRPr>
      </a:lvl2pPr>
      <a:lvl3pPr marL="301625" indent="-152400" algn="l" defTabSz="912813" rtl="0" eaLnBrk="0" fontAlgn="base" hangingPunct="0">
        <a:spcBef>
          <a:spcPct val="0"/>
        </a:spcBef>
        <a:spcAft>
          <a:spcPct val="0"/>
        </a:spcAft>
        <a:buChar char="–"/>
        <a:defRPr sz="1600">
          <a:solidFill>
            <a:schemeClr val="tx1"/>
          </a:solidFill>
          <a:latin typeface="+mn-lt"/>
        </a:defRPr>
      </a:lvl3pPr>
      <a:lvl4pPr marL="441325" indent="-138113" algn="l" defTabSz="912813" rtl="0" eaLnBrk="0" fontAlgn="base" hangingPunct="0">
        <a:spcBef>
          <a:spcPct val="0"/>
        </a:spcBef>
        <a:spcAft>
          <a:spcPct val="0"/>
        </a:spcAft>
        <a:buSzPct val="89000"/>
        <a:buChar char="•"/>
        <a:defRPr sz="1600">
          <a:solidFill>
            <a:schemeClr val="tx1"/>
          </a:solidFill>
          <a:latin typeface="+mn-lt"/>
        </a:defRPr>
      </a:lvl4pPr>
      <a:lvl5pPr marL="593725" indent="-150813" algn="l" defTabSz="912813" rtl="0" eaLnBrk="0" fontAlgn="base" hangingPunct="0">
        <a:spcBef>
          <a:spcPct val="0"/>
        </a:spcBef>
        <a:spcAft>
          <a:spcPct val="0"/>
        </a:spcAft>
        <a:buSzPct val="75000"/>
        <a:buChar char="–"/>
        <a:defRPr sz="1600">
          <a:solidFill>
            <a:schemeClr val="tx1"/>
          </a:solidFill>
          <a:latin typeface="+mn-lt"/>
        </a:defRPr>
      </a:lvl5pPr>
      <a:lvl6pPr marL="1050925" indent="-150813" algn="l" defTabSz="912813" rtl="0" fontAlgn="base">
        <a:spcBef>
          <a:spcPct val="0"/>
        </a:spcBef>
        <a:spcAft>
          <a:spcPct val="0"/>
        </a:spcAft>
        <a:buSzPct val="75000"/>
        <a:buChar char="–"/>
        <a:defRPr sz="1600">
          <a:solidFill>
            <a:schemeClr val="tx1"/>
          </a:solidFill>
          <a:latin typeface="+mn-lt"/>
        </a:defRPr>
      </a:lvl6pPr>
      <a:lvl7pPr marL="1508125" indent="-150813" algn="l" defTabSz="912813" rtl="0" fontAlgn="base">
        <a:spcBef>
          <a:spcPct val="0"/>
        </a:spcBef>
        <a:spcAft>
          <a:spcPct val="0"/>
        </a:spcAft>
        <a:buSzPct val="75000"/>
        <a:buChar char="–"/>
        <a:defRPr sz="1600">
          <a:solidFill>
            <a:schemeClr val="tx1"/>
          </a:solidFill>
          <a:latin typeface="+mn-lt"/>
        </a:defRPr>
      </a:lvl7pPr>
      <a:lvl8pPr marL="1965325" indent="-150813" algn="l" defTabSz="912813" rtl="0" fontAlgn="base">
        <a:spcBef>
          <a:spcPct val="0"/>
        </a:spcBef>
        <a:spcAft>
          <a:spcPct val="0"/>
        </a:spcAft>
        <a:buSzPct val="75000"/>
        <a:buChar char="–"/>
        <a:defRPr sz="1600">
          <a:solidFill>
            <a:schemeClr val="tx1"/>
          </a:solidFill>
          <a:latin typeface="+mn-lt"/>
        </a:defRPr>
      </a:lvl8pPr>
      <a:lvl9pPr marL="2422525" indent="-150813" algn="l" defTabSz="912813" rtl="0" fontAlgn="base">
        <a:spcBef>
          <a:spcPct val="0"/>
        </a:spcBef>
        <a:spcAft>
          <a:spcPct val="0"/>
        </a:spcAft>
        <a:buSzPct val="75000"/>
        <a:buChar char="–"/>
        <a:defRPr sz="16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418393" y="6459891"/>
            <a:ext cx="1770157" cy="228408"/>
          </a:xfrm>
          <a:custGeom>
            <a:avLst/>
            <a:gdLst/>
            <a:ahLst/>
            <a:cxnLst/>
            <a:rect l="l" t="t" r="r" b="b"/>
            <a:pathLst>
              <a:path w="2070100" h="252095">
                <a:moveTo>
                  <a:pt x="0" y="252006"/>
                </a:moveTo>
                <a:lnTo>
                  <a:pt x="2069973" y="252006"/>
                </a:lnTo>
                <a:lnTo>
                  <a:pt x="2069973" y="0"/>
                </a:lnTo>
                <a:lnTo>
                  <a:pt x="0" y="0"/>
                </a:lnTo>
                <a:lnTo>
                  <a:pt x="0" y="252006"/>
                </a:lnTo>
                <a:close/>
              </a:path>
            </a:pathLst>
          </a:custGeom>
          <a:solidFill>
            <a:srgbClr val="E6E7E8"/>
          </a:solidFill>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13199" y="367066"/>
            <a:ext cx="8523032" cy="507831"/>
          </a:xfrm>
          <a:prstGeom prst="rect">
            <a:avLst/>
          </a:prstGeom>
        </p:spPr>
        <p:txBody>
          <a:bodyPr wrap="square" lIns="0" tIns="0" rIns="0" bIns="0">
            <a:spAutoFit/>
          </a:bodyPr>
          <a:lstStyle>
            <a:lvl1pPr>
              <a:defRPr sz="3300" b="1" i="0">
                <a:solidFill>
                  <a:srgbClr val="006284"/>
                </a:solidFill>
                <a:latin typeface="Arial"/>
                <a:cs typeface="Arial"/>
              </a:defRPr>
            </a:lvl1pPr>
          </a:lstStyle>
          <a:p>
            <a:endParaRPr/>
          </a:p>
        </p:txBody>
      </p:sp>
      <p:sp>
        <p:nvSpPr>
          <p:cNvPr id="3" name="Holder 3"/>
          <p:cNvSpPr>
            <a:spLocks noGrp="1"/>
          </p:cNvSpPr>
          <p:nvPr>
            <p:ph type="body" idx="1"/>
          </p:nvPr>
        </p:nvSpPr>
        <p:spPr>
          <a:xfrm>
            <a:off x="469232" y="1499589"/>
            <a:ext cx="8210964" cy="369332"/>
          </a:xfrm>
          <a:prstGeom prst="rect">
            <a:avLst/>
          </a:prstGeom>
        </p:spPr>
        <p:txBody>
          <a:bodyPr wrap="square" lIns="0" tIns="0" rIns="0" bIns="0">
            <a:spAutoFit/>
          </a:bodyPr>
          <a:lstStyle>
            <a:lvl1pPr>
              <a:defRPr sz="24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6553815" y="6506289"/>
            <a:ext cx="1587167" cy="171137"/>
          </a:xfrm>
          <a:prstGeom prst="rect">
            <a:avLst/>
          </a:prstGeom>
        </p:spPr>
        <p:txBody>
          <a:bodyPr wrap="square" lIns="0" tIns="0" rIns="0" bIns="0">
            <a:spAutoFit/>
          </a:bodyPr>
          <a:lstStyle>
            <a:lvl1pPr>
              <a:defRPr sz="1112" b="1" i="0">
                <a:solidFill>
                  <a:schemeClr val="tx1"/>
                </a:solidFill>
                <a:latin typeface="Arial"/>
                <a:cs typeface="Arial"/>
              </a:defRPr>
            </a:lvl1pPr>
          </a:lstStyle>
          <a:p>
            <a:pPr marL="10860" fontAlgn="auto">
              <a:spcBef>
                <a:spcPts val="0"/>
              </a:spcBef>
              <a:spcAft>
                <a:spcPts val="0"/>
              </a:spcAft>
            </a:pPr>
            <a:r>
              <a:rPr lang="en-US" spc="-34" smtClean="0">
                <a:solidFill>
                  <a:prstClr val="black"/>
                </a:solidFill>
              </a:rPr>
              <a:t>WW</a:t>
            </a:r>
            <a:r>
              <a:rPr lang="en-US" spc="-97" smtClean="0">
                <a:solidFill>
                  <a:prstClr val="black"/>
                </a:solidFill>
              </a:rPr>
              <a:t>W</a:t>
            </a:r>
            <a:r>
              <a:rPr lang="en-US" spc="-30" smtClean="0">
                <a:solidFill>
                  <a:prstClr val="black"/>
                </a:solidFill>
              </a:rPr>
              <a:t>.ROS</a:t>
            </a:r>
            <a:r>
              <a:rPr lang="en-US" spc="-21" smtClean="0">
                <a:solidFill>
                  <a:prstClr val="black"/>
                </a:solidFill>
              </a:rPr>
              <a:t>Z</a:t>
            </a:r>
            <a:r>
              <a:rPr lang="en-US" spc="-43" smtClean="0">
                <a:solidFill>
                  <a:prstClr val="black"/>
                </a:solidFill>
              </a:rPr>
              <a:t>A</a:t>
            </a:r>
            <a:r>
              <a:rPr lang="en-US" spc="-21" smtClean="0">
                <a:solidFill>
                  <a:prstClr val="black"/>
                </a:solidFill>
              </a:rPr>
              <a:t>K</a:t>
            </a:r>
            <a:r>
              <a:rPr lang="en-US" spc="-30" smtClean="0">
                <a:solidFill>
                  <a:prstClr val="black"/>
                </a:solidFill>
              </a:rPr>
              <a:t>UP</a:t>
            </a:r>
            <a:r>
              <a:rPr lang="en-US" spc="-21" smtClean="0">
                <a:solidFill>
                  <a:prstClr val="black"/>
                </a:solidFill>
              </a:rPr>
              <a:t>K</a:t>
            </a:r>
            <a:r>
              <a:rPr lang="en-US" spc="-26" smtClean="0">
                <a:solidFill>
                  <a:prstClr val="black"/>
                </a:solidFill>
              </a:rPr>
              <a:t>I</a:t>
            </a:r>
            <a:r>
              <a:rPr lang="en-US" spc="-17" smtClean="0">
                <a:solidFill>
                  <a:prstClr val="black"/>
                </a:solidFill>
              </a:rPr>
              <a:t>.</a:t>
            </a:r>
            <a:r>
              <a:rPr lang="en-US" spc="-30" smtClean="0">
                <a:solidFill>
                  <a:prstClr val="black"/>
                </a:solidFill>
              </a:rPr>
              <a:t>R</a:t>
            </a:r>
            <a:r>
              <a:rPr lang="en-US" spc="-9" smtClean="0">
                <a:solidFill>
                  <a:prstClr val="black"/>
                </a:solidFill>
              </a:rPr>
              <a:t>U</a:t>
            </a:r>
            <a:endParaRPr lang="en-US" spc="-9" dirty="0">
              <a:solidFill>
                <a:prstClr val="black"/>
              </a:solidFill>
            </a:endParaRPr>
          </a:p>
        </p:txBody>
      </p:sp>
      <p:sp>
        <p:nvSpPr>
          <p:cNvPr id="5" name="Holder 5"/>
          <p:cNvSpPr>
            <a:spLocks noGrp="1"/>
          </p:cNvSpPr>
          <p:nvPr>
            <p:ph type="dt" sz="half" idx="6"/>
          </p:nvPr>
        </p:nvSpPr>
        <p:spPr>
          <a:xfrm>
            <a:off x="349600" y="6496624"/>
            <a:ext cx="5235537" cy="171137"/>
          </a:xfrm>
          <a:prstGeom prst="rect">
            <a:avLst/>
          </a:prstGeom>
        </p:spPr>
        <p:txBody>
          <a:bodyPr wrap="square" lIns="0" tIns="0" rIns="0" bIns="0">
            <a:spAutoFit/>
          </a:bodyPr>
          <a:lstStyle>
            <a:lvl1pPr>
              <a:defRPr sz="1112" b="0" i="0">
                <a:solidFill>
                  <a:schemeClr val="tx1"/>
                </a:solidFill>
                <a:latin typeface="Arial"/>
                <a:cs typeface="Arial"/>
              </a:defRPr>
            </a:lvl1pPr>
          </a:lstStyle>
          <a:p>
            <a:pPr marL="10860" fontAlgn="auto">
              <a:spcBef>
                <a:spcPts val="0"/>
              </a:spcBef>
              <a:spcAft>
                <a:spcPts val="0"/>
              </a:spcAft>
            </a:pPr>
            <a:r>
              <a:rPr lang="ru-RU" sz="1667" spc="-13" baseline="4273" smtClean="0">
                <a:solidFill>
                  <a:prstClr val="black"/>
                </a:solidFill>
              </a:rPr>
              <a:t>© </a:t>
            </a:r>
            <a:r>
              <a:rPr lang="ru-RU" spc="-26" smtClean="0">
                <a:solidFill>
                  <a:prstClr val="black"/>
                </a:solidFill>
              </a:rPr>
              <a:t>И</a:t>
            </a:r>
            <a:r>
              <a:rPr lang="ru-RU" spc="-30" smtClean="0">
                <a:solidFill>
                  <a:prstClr val="black"/>
                </a:solidFill>
              </a:rPr>
              <a:t>Н</a:t>
            </a:r>
            <a:r>
              <a:rPr lang="ru-RU" spc="-73" smtClean="0">
                <a:solidFill>
                  <a:prstClr val="black"/>
                </a:solidFill>
              </a:rPr>
              <a:t>С</a:t>
            </a:r>
            <a:r>
              <a:rPr lang="ru-RU" spc="-21" smtClean="0">
                <a:solidFill>
                  <a:prstClr val="black"/>
                </a:solidFill>
              </a:rPr>
              <a:t>Т</a:t>
            </a:r>
            <a:r>
              <a:rPr lang="ru-RU" spc="-26" smtClean="0">
                <a:solidFill>
                  <a:prstClr val="black"/>
                </a:solidFill>
              </a:rPr>
              <a:t>И</a:t>
            </a:r>
            <a:r>
              <a:rPr lang="ru-RU" spc="-21" smtClean="0">
                <a:solidFill>
                  <a:prstClr val="black"/>
                </a:solidFill>
              </a:rPr>
              <a:t>Т</a:t>
            </a:r>
            <a:r>
              <a:rPr lang="ru-RU" spc="-26" smtClean="0">
                <a:solidFill>
                  <a:prstClr val="black"/>
                </a:solidFill>
              </a:rPr>
              <a:t>У</a:t>
            </a:r>
            <a:r>
              <a:rPr lang="ru-RU" spc="-9" smtClean="0">
                <a:solidFill>
                  <a:prstClr val="black"/>
                </a:solidFill>
              </a:rPr>
              <a:t>Т</a:t>
            </a:r>
            <a:r>
              <a:rPr lang="ru-RU" spc="-77" smtClean="0">
                <a:solidFill>
                  <a:prstClr val="black"/>
                </a:solidFill>
              </a:rPr>
              <a:t> </a:t>
            </a:r>
            <a:r>
              <a:rPr lang="ru-RU" spc="-90" smtClean="0">
                <a:solidFill>
                  <a:prstClr val="black"/>
                </a:solidFill>
              </a:rPr>
              <a:t>Г</a:t>
            </a:r>
            <a:r>
              <a:rPr lang="ru-RU" spc="-26" smtClean="0">
                <a:solidFill>
                  <a:prstClr val="black"/>
                </a:solidFill>
              </a:rPr>
              <a:t>О</a:t>
            </a:r>
            <a:r>
              <a:rPr lang="ru-RU" spc="-30" smtClean="0">
                <a:solidFill>
                  <a:prstClr val="black"/>
                </a:solidFill>
              </a:rPr>
              <a:t>С</a:t>
            </a:r>
            <a:r>
              <a:rPr lang="ru-RU" spc="-21" smtClean="0">
                <a:solidFill>
                  <a:prstClr val="black"/>
                </a:solidFill>
              </a:rPr>
              <a:t>ЗА</a:t>
            </a:r>
            <a:r>
              <a:rPr lang="ru-RU" spc="-9" smtClean="0">
                <a:solidFill>
                  <a:prstClr val="black"/>
                </a:solidFill>
              </a:rPr>
              <a:t>К</a:t>
            </a:r>
            <a:r>
              <a:rPr lang="ru-RU" spc="-17" smtClean="0">
                <a:solidFill>
                  <a:prstClr val="black"/>
                </a:solidFill>
              </a:rPr>
              <a:t>УП</a:t>
            </a:r>
            <a:r>
              <a:rPr lang="ru-RU" spc="-21" smtClean="0">
                <a:solidFill>
                  <a:prstClr val="black"/>
                </a:solidFill>
              </a:rPr>
              <a:t>ОК</a:t>
            </a:r>
            <a:r>
              <a:rPr lang="ru-RU" spc="-4" smtClean="0">
                <a:solidFill>
                  <a:prstClr val="black"/>
                </a:solidFill>
              </a:rPr>
              <a:t>,</a:t>
            </a:r>
            <a:r>
              <a:rPr lang="ru-RU" spc="-13" smtClean="0">
                <a:solidFill>
                  <a:prstClr val="black"/>
                </a:solidFill>
              </a:rPr>
              <a:t> </a:t>
            </a:r>
            <a:r>
              <a:rPr lang="ru-RU" spc="-9" smtClean="0">
                <a:solidFill>
                  <a:prstClr val="black"/>
                </a:solidFill>
              </a:rPr>
              <a:t>Е</a:t>
            </a:r>
            <a:r>
              <a:rPr lang="ru-RU" spc="-51" smtClean="0">
                <a:solidFill>
                  <a:prstClr val="black"/>
                </a:solidFill>
              </a:rPr>
              <a:t>ВС</a:t>
            </a:r>
            <a:r>
              <a:rPr lang="ru-RU" spc="-43" smtClean="0">
                <a:solidFill>
                  <a:prstClr val="black"/>
                </a:solidFill>
              </a:rPr>
              <a:t>Т</a:t>
            </a:r>
            <a:r>
              <a:rPr lang="ru-RU" spc="-9" smtClean="0">
                <a:solidFill>
                  <a:prstClr val="black"/>
                </a:solidFill>
              </a:rPr>
              <a:t>АШЕН</a:t>
            </a:r>
            <a:r>
              <a:rPr lang="ru-RU" spc="-21" smtClean="0">
                <a:solidFill>
                  <a:prstClr val="black"/>
                </a:solidFill>
              </a:rPr>
              <a:t>К</a:t>
            </a:r>
            <a:r>
              <a:rPr lang="ru-RU" spc="-9" smtClean="0">
                <a:solidFill>
                  <a:prstClr val="black"/>
                </a:solidFill>
              </a:rPr>
              <a:t>ОВ</a:t>
            </a:r>
            <a:r>
              <a:rPr lang="ru-RU" spc="-47" smtClean="0">
                <a:solidFill>
                  <a:prstClr val="black"/>
                </a:solidFill>
              </a:rPr>
              <a:t> </a:t>
            </a:r>
            <a:r>
              <a:rPr lang="ru-RU" spc="4" smtClean="0">
                <a:solidFill>
                  <a:prstClr val="black"/>
                </a:solidFill>
              </a:rPr>
              <a:t>А</a:t>
            </a:r>
            <a:r>
              <a:rPr lang="ru-RU" spc="-9" smtClean="0">
                <a:solidFill>
                  <a:prstClr val="black"/>
                </a:solidFill>
              </a:rPr>
              <a:t>ЛЕ</a:t>
            </a:r>
            <a:r>
              <a:rPr lang="ru-RU" spc="-21" smtClean="0">
                <a:solidFill>
                  <a:prstClr val="black"/>
                </a:solidFill>
              </a:rPr>
              <a:t>К</a:t>
            </a:r>
            <a:r>
              <a:rPr lang="ru-RU" spc="-30" smtClean="0">
                <a:solidFill>
                  <a:prstClr val="black"/>
                </a:solidFill>
              </a:rPr>
              <a:t>С</a:t>
            </a:r>
            <a:r>
              <a:rPr lang="ru-RU" spc="-9" smtClean="0">
                <a:solidFill>
                  <a:prstClr val="black"/>
                </a:solidFill>
              </a:rPr>
              <a:t>АНДР</a:t>
            </a:r>
            <a:r>
              <a:rPr lang="ru-RU" spc="-47" smtClean="0">
                <a:solidFill>
                  <a:prstClr val="black"/>
                </a:solidFill>
              </a:rPr>
              <a:t> </a:t>
            </a:r>
            <a:r>
              <a:rPr lang="ru-RU" spc="-9" smtClean="0">
                <a:solidFill>
                  <a:prstClr val="black"/>
                </a:solidFill>
              </a:rPr>
              <a:t>НИ</a:t>
            </a:r>
            <a:r>
              <a:rPr lang="ru-RU" spc="-21" smtClean="0">
                <a:solidFill>
                  <a:prstClr val="black"/>
                </a:solidFill>
              </a:rPr>
              <a:t>КО</a:t>
            </a:r>
            <a:r>
              <a:rPr lang="ru-RU" spc="-9" smtClean="0">
                <a:solidFill>
                  <a:prstClr val="black"/>
                </a:solidFill>
              </a:rPr>
              <a:t>ЛАЕВИ</a:t>
            </a:r>
            <a:r>
              <a:rPr lang="ru-RU" spc="-21" smtClean="0">
                <a:solidFill>
                  <a:prstClr val="black"/>
                </a:solidFill>
              </a:rPr>
              <a:t>Ч</a:t>
            </a:r>
            <a:r>
              <a:rPr lang="ru-RU" spc="-4" smtClean="0">
                <a:solidFill>
                  <a:prstClr val="black"/>
                </a:solidFill>
              </a:rPr>
              <a:t>,</a:t>
            </a:r>
            <a:r>
              <a:rPr lang="ru-RU" spc="-77" smtClean="0">
                <a:solidFill>
                  <a:prstClr val="black"/>
                </a:solidFill>
              </a:rPr>
              <a:t> </a:t>
            </a:r>
            <a:r>
              <a:rPr lang="ru-RU" spc="-13" smtClean="0">
                <a:solidFill>
                  <a:prstClr val="black"/>
                </a:solidFill>
              </a:rPr>
              <a:t>2016</a:t>
            </a:r>
            <a:endParaRPr lang="ru-RU">
              <a:solidFill>
                <a:prstClr val="black"/>
              </a:solidFill>
            </a:endParaRPr>
          </a:p>
        </p:txBody>
      </p:sp>
      <p:sp>
        <p:nvSpPr>
          <p:cNvPr id="6" name="Holder 6"/>
          <p:cNvSpPr>
            <a:spLocks noGrp="1"/>
          </p:cNvSpPr>
          <p:nvPr>
            <p:ph type="sldNum" sz="quarter" idx="7"/>
          </p:nvPr>
        </p:nvSpPr>
        <p:spPr>
          <a:xfrm>
            <a:off x="8478400" y="6491525"/>
            <a:ext cx="207965" cy="368434"/>
          </a:xfrm>
          <a:prstGeom prst="rect">
            <a:avLst/>
          </a:prstGeom>
        </p:spPr>
        <p:txBody>
          <a:bodyPr wrap="square" lIns="0" tIns="0" rIns="0" bIns="0">
            <a:spAutoFit/>
          </a:bodyPr>
          <a:lstStyle>
            <a:lvl1pPr>
              <a:defRPr sz="1197" b="1" i="0">
                <a:solidFill>
                  <a:schemeClr val="bg1"/>
                </a:solidFill>
                <a:latin typeface="Arial"/>
                <a:cs typeface="Arial"/>
              </a:defRPr>
            </a:lvl1pPr>
          </a:lstStyle>
          <a:p>
            <a:pPr marL="61901" fontAlgn="auto">
              <a:spcBef>
                <a:spcPts val="0"/>
              </a:spcBef>
              <a:spcAft>
                <a:spcPts val="0"/>
              </a:spcAft>
            </a:pPr>
            <a:fld id="{81D60167-4931-47E6-BA6A-407CBD079E47}" type="slidenum">
              <a:rPr lang="ru-RU" smtClean="0">
                <a:solidFill>
                  <a:prstClr val="white"/>
                </a:solidFill>
              </a:rPr>
              <a:pPr marL="61901" fontAlgn="auto">
                <a:spcBef>
                  <a:spcPts val="0"/>
                </a:spcBef>
                <a:spcAft>
                  <a:spcPts val="0"/>
                </a:spcAft>
              </a:pPr>
              <a:t>‹#›</a:t>
            </a:fld>
            <a:endParaRPr lang="ru-RU" dirty="0">
              <a:solidFill>
                <a:prstClr val="white"/>
              </a:solidFill>
            </a:endParaRPr>
          </a:p>
        </p:txBody>
      </p:sp>
    </p:spTree>
    <p:extLst>
      <p:ext uri="{BB962C8B-B14F-4D97-AF65-F5344CB8AC3E}">
        <p14:creationId xmlns:p14="http://schemas.microsoft.com/office/powerpoint/2010/main" val="651067267"/>
      </p:ext>
    </p:extLst>
  </p:cSld>
  <p:clrMap bg1="lt1" tx1="dk1" bg2="lt2" tx2="dk2" accent1="accent1" accent2="accent2" accent3="accent3" accent4="accent4" accent5="accent5" accent6="accent6" hlink="hlink" folHlink="folHlink"/>
  <p:sldLayoutIdLst>
    <p:sldLayoutId id="2147485700" r:id="rId1"/>
    <p:sldLayoutId id="2147485701" r:id="rId2"/>
    <p:sldLayoutId id="2147485702" r:id="rId3"/>
    <p:sldLayoutId id="2147485703" r:id="rId4"/>
    <p:sldLayoutId id="2147485704" r:id="rId5"/>
  </p:sldLayoutIdLst>
  <p:txStyles>
    <p:titleStyle>
      <a:lvl1pPr>
        <a:defRPr>
          <a:latin typeface="+mj-lt"/>
          <a:ea typeface="+mj-ea"/>
          <a:cs typeface="+mj-cs"/>
        </a:defRPr>
      </a:lvl1pPr>
    </p:titleStyle>
    <p:bodyStyle>
      <a:lvl1pPr marL="0">
        <a:defRPr>
          <a:latin typeface="+mn-lt"/>
          <a:ea typeface="+mn-ea"/>
          <a:cs typeface="+mn-cs"/>
        </a:defRPr>
      </a:lvl1pPr>
      <a:lvl2pPr marL="390952">
        <a:defRPr>
          <a:latin typeface="+mn-lt"/>
          <a:ea typeface="+mn-ea"/>
          <a:cs typeface="+mn-cs"/>
        </a:defRPr>
      </a:lvl2pPr>
      <a:lvl3pPr marL="781903">
        <a:defRPr>
          <a:latin typeface="+mn-lt"/>
          <a:ea typeface="+mn-ea"/>
          <a:cs typeface="+mn-cs"/>
        </a:defRPr>
      </a:lvl3pPr>
      <a:lvl4pPr marL="1172855">
        <a:defRPr>
          <a:latin typeface="+mn-lt"/>
          <a:ea typeface="+mn-ea"/>
          <a:cs typeface="+mn-cs"/>
        </a:defRPr>
      </a:lvl4pPr>
      <a:lvl5pPr marL="1563807">
        <a:defRPr>
          <a:latin typeface="+mn-lt"/>
          <a:ea typeface="+mn-ea"/>
          <a:cs typeface="+mn-cs"/>
        </a:defRPr>
      </a:lvl5pPr>
      <a:lvl6pPr marL="1954759">
        <a:defRPr>
          <a:latin typeface="+mn-lt"/>
          <a:ea typeface="+mn-ea"/>
          <a:cs typeface="+mn-cs"/>
        </a:defRPr>
      </a:lvl6pPr>
      <a:lvl7pPr marL="2345710">
        <a:defRPr>
          <a:latin typeface="+mn-lt"/>
          <a:ea typeface="+mn-ea"/>
          <a:cs typeface="+mn-cs"/>
        </a:defRPr>
      </a:lvl7pPr>
      <a:lvl8pPr marL="2736662">
        <a:defRPr>
          <a:latin typeface="+mn-lt"/>
          <a:ea typeface="+mn-ea"/>
          <a:cs typeface="+mn-cs"/>
        </a:defRPr>
      </a:lvl8pPr>
      <a:lvl9pPr marL="3127614">
        <a:defRPr>
          <a:latin typeface="+mn-lt"/>
          <a:ea typeface="+mn-ea"/>
          <a:cs typeface="+mn-cs"/>
        </a:defRPr>
      </a:lvl9pPr>
    </p:bodyStyle>
    <p:otherStyle>
      <a:lvl1pPr marL="0">
        <a:defRPr>
          <a:latin typeface="+mn-lt"/>
          <a:ea typeface="+mn-ea"/>
          <a:cs typeface="+mn-cs"/>
        </a:defRPr>
      </a:lvl1pPr>
      <a:lvl2pPr marL="390952">
        <a:defRPr>
          <a:latin typeface="+mn-lt"/>
          <a:ea typeface="+mn-ea"/>
          <a:cs typeface="+mn-cs"/>
        </a:defRPr>
      </a:lvl2pPr>
      <a:lvl3pPr marL="781903">
        <a:defRPr>
          <a:latin typeface="+mn-lt"/>
          <a:ea typeface="+mn-ea"/>
          <a:cs typeface="+mn-cs"/>
        </a:defRPr>
      </a:lvl3pPr>
      <a:lvl4pPr marL="1172855">
        <a:defRPr>
          <a:latin typeface="+mn-lt"/>
          <a:ea typeface="+mn-ea"/>
          <a:cs typeface="+mn-cs"/>
        </a:defRPr>
      </a:lvl4pPr>
      <a:lvl5pPr marL="1563807">
        <a:defRPr>
          <a:latin typeface="+mn-lt"/>
          <a:ea typeface="+mn-ea"/>
          <a:cs typeface="+mn-cs"/>
        </a:defRPr>
      </a:lvl5pPr>
      <a:lvl6pPr marL="1954759">
        <a:defRPr>
          <a:latin typeface="+mn-lt"/>
          <a:ea typeface="+mn-ea"/>
          <a:cs typeface="+mn-cs"/>
        </a:defRPr>
      </a:lvl6pPr>
      <a:lvl7pPr marL="2345710">
        <a:defRPr>
          <a:latin typeface="+mn-lt"/>
          <a:ea typeface="+mn-ea"/>
          <a:cs typeface="+mn-cs"/>
        </a:defRPr>
      </a:lvl7pPr>
      <a:lvl8pPr marL="2736662">
        <a:defRPr>
          <a:latin typeface="+mn-lt"/>
          <a:ea typeface="+mn-ea"/>
          <a:cs typeface="+mn-cs"/>
        </a:defRPr>
      </a:lvl8pPr>
      <a:lvl9pPr marL="3127614">
        <a:defRPr>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5940" y="-19811"/>
            <a:ext cx="8072119" cy="1125855"/>
          </a:xfrm>
          <a:prstGeom prst="rect">
            <a:avLst/>
          </a:prstGeom>
        </p:spPr>
        <p:txBody>
          <a:bodyPr wrap="square" lIns="0" tIns="0" rIns="0" bIns="0">
            <a:spAutoFit/>
          </a:bodyPr>
          <a:lstStyle>
            <a:lvl1pPr>
              <a:defRPr sz="2000" b="1" i="0">
                <a:solidFill>
                  <a:srgbClr val="FF0000"/>
                </a:solidFill>
                <a:latin typeface="Times New Roman"/>
                <a:cs typeface="Times New Roman"/>
              </a:defRPr>
            </a:lvl1pPr>
          </a:lstStyle>
          <a:p>
            <a:endParaRPr/>
          </a:p>
        </p:txBody>
      </p:sp>
      <p:sp>
        <p:nvSpPr>
          <p:cNvPr id="3" name="Holder 3"/>
          <p:cNvSpPr>
            <a:spLocks noGrp="1"/>
          </p:cNvSpPr>
          <p:nvPr>
            <p:ph type="body" idx="1"/>
          </p:nvPr>
        </p:nvSpPr>
        <p:spPr>
          <a:xfrm>
            <a:off x="533349" y="1380490"/>
            <a:ext cx="8077301" cy="3170554"/>
          </a:xfrm>
          <a:prstGeom prst="rect">
            <a:avLst/>
          </a:prstGeom>
        </p:spPr>
        <p:txBody>
          <a:bodyPr wrap="square" lIns="0" tIns="0" rIns="0" bIns="0">
            <a:spAutoFit/>
          </a:bodyPr>
          <a:lstStyle>
            <a:lvl1pPr>
              <a:defRPr sz="1800" b="0" i="0">
                <a:solidFill>
                  <a:srgbClr val="006FC0"/>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pPr fontAlgn="auto">
              <a:spcBef>
                <a:spcPts val="0"/>
              </a:spcBef>
              <a:spcAft>
                <a:spcPts val="0"/>
              </a:spcAft>
            </a:pPr>
            <a:endParaRPr>
              <a:solidFill>
                <a:prstClr val="black">
                  <a:tint val="75000"/>
                </a:prstClr>
              </a:solidFill>
              <a:latin typeface="Calibri"/>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pPr fontAlgn="auto">
              <a:spcBef>
                <a:spcPts val="0"/>
              </a:spcBef>
              <a:spcAft>
                <a:spcPts val="0"/>
              </a:spcAft>
            </a:pPr>
            <a:fld id="{1D8BD707-D9CF-40AE-B4C6-C98DA3205C09}" type="datetimeFigureOut">
              <a:rPr lang="en-US">
                <a:solidFill>
                  <a:prstClr val="black">
                    <a:tint val="75000"/>
                  </a:prstClr>
                </a:solidFill>
                <a:latin typeface="Calibri"/>
              </a:rPr>
              <a:pPr fontAlgn="auto">
                <a:spcBef>
                  <a:spcPts val="0"/>
                </a:spcBef>
                <a:spcAft>
                  <a:spcPts val="0"/>
                </a:spcAft>
              </a:pPr>
              <a:t>1/19/2019</a:t>
            </a:fld>
            <a:endParaRPr lang="en-US">
              <a:solidFill>
                <a:prstClr val="black">
                  <a:tint val="75000"/>
                </a:prstClr>
              </a:solidFill>
              <a:latin typeface="Calibri"/>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pPr fontAlgn="auto">
              <a:spcBef>
                <a:spcPts val="0"/>
              </a:spcBef>
              <a:spcAft>
                <a:spcPts val="0"/>
              </a:spcAft>
            </a:pPr>
            <a:fld id="{B6F15528-21DE-4FAA-801E-634DDDAF4B2B}" type="slidenum">
              <a:rPr>
                <a:solidFill>
                  <a:prstClr val="black">
                    <a:tint val="75000"/>
                  </a:prstClr>
                </a:solidFill>
                <a:latin typeface="Calibri"/>
              </a:rPr>
              <a:pPr fontAlgn="auto">
                <a:spcBef>
                  <a:spcPts val="0"/>
                </a:spcBef>
                <a:spcAft>
                  <a:spcPts val="0"/>
                </a:spcAft>
              </a:pPr>
              <a:t>‹#›</a:t>
            </a:fld>
            <a:endParaRPr>
              <a:solidFill>
                <a:prstClr val="black">
                  <a:tint val="75000"/>
                </a:prstClr>
              </a:solidFill>
              <a:latin typeface="Calibri"/>
            </a:endParaRPr>
          </a:p>
        </p:txBody>
      </p:sp>
    </p:spTree>
    <p:extLst>
      <p:ext uri="{BB962C8B-B14F-4D97-AF65-F5344CB8AC3E}">
        <p14:creationId xmlns:p14="http://schemas.microsoft.com/office/powerpoint/2010/main" val="3402019969"/>
      </p:ext>
    </p:extLst>
  </p:cSld>
  <p:clrMap bg1="lt1" tx1="dk1" bg2="lt2" tx2="dk2" accent1="accent1" accent2="accent2" accent3="accent3" accent4="accent4" accent5="accent5" accent6="accent6" hlink="hlink" folHlink="folHlink"/>
  <p:sldLayoutIdLst>
    <p:sldLayoutId id="2147485706" r:id="rId1"/>
    <p:sldLayoutId id="2147485707" r:id="rId2"/>
    <p:sldLayoutId id="2147485708" r:id="rId3"/>
    <p:sldLayoutId id="2147485709" r:id="rId4"/>
    <p:sldLayoutId id="2147485710"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074" name="Заголовок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endParaRPr lang="en-US" altLang="ru-RU" smtClean="0"/>
          </a:p>
        </p:txBody>
      </p:sp>
      <p:sp>
        <p:nvSpPr>
          <p:cNvPr id="3075" name="Текст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4" name="Дата 13"/>
          <p:cNvSpPr>
            <a:spLocks noGrp="1"/>
          </p:cNvSpPr>
          <p:nvPr>
            <p:ph type="dt" sz="half" idx="2"/>
          </p:nvPr>
        </p:nvSpPr>
        <p:spPr>
          <a:xfrm>
            <a:off x="6400800" y="6356350"/>
            <a:ext cx="2289175" cy="365125"/>
          </a:xfrm>
          <a:prstGeom prst="rect">
            <a:avLst/>
          </a:prstGeom>
        </p:spPr>
        <p:txBody>
          <a:bodyPr vert="horz"/>
          <a:lstStyle>
            <a:lvl1pPr algn="l" defTabSz="914400" eaLnBrk="1" latinLnBrk="0" hangingPunct="1">
              <a:defRPr kumimoji="0" sz="1400">
                <a:solidFill>
                  <a:srgbClr val="464653"/>
                </a:solidFill>
                <a:latin typeface="Verdana" pitchFamily="34" charset="0"/>
                <a:ea typeface="+mn-ea"/>
                <a:cs typeface="Arial" pitchFamily="34" charset="0"/>
              </a:defRPr>
            </a:lvl1pPr>
          </a:lstStyle>
          <a:p>
            <a:pPr>
              <a:defRPr/>
            </a:pPr>
            <a:fld id="{3D3E4502-8293-4CF7-B263-15D11A9725AE}" type="datetime1">
              <a:rPr lang="ru-RU"/>
              <a:pPr>
                <a:defRPr/>
              </a:pPr>
              <a:t>19.01.2019</a:t>
            </a:fld>
            <a:endParaRPr lang="ru-RU"/>
          </a:p>
        </p:txBody>
      </p:sp>
      <p:sp>
        <p:nvSpPr>
          <p:cNvPr id="3" name="Нижний колонтитул 2"/>
          <p:cNvSpPr>
            <a:spLocks noGrp="1"/>
          </p:cNvSpPr>
          <p:nvPr>
            <p:ph type="ftr" sz="quarter" idx="3"/>
          </p:nvPr>
        </p:nvSpPr>
        <p:spPr>
          <a:xfrm>
            <a:off x="2898775" y="6356350"/>
            <a:ext cx="3505200" cy="365125"/>
          </a:xfrm>
          <a:prstGeom prst="rect">
            <a:avLst/>
          </a:prstGeom>
        </p:spPr>
        <p:txBody>
          <a:bodyPr vert="horz"/>
          <a:lstStyle>
            <a:lvl1pPr algn="r" defTabSz="914400" eaLnBrk="1" latinLnBrk="0" hangingPunct="1">
              <a:defRPr kumimoji="0" sz="1400">
                <a:solidFill>
                  <a:srgbClr val="464653"/>
                </a:solidFill>
                <a:latin typeface="Verdana" pitchFamily="34" charset="0"/>
                <a:ea typeface="+mn-ea"/>
                <a:cs typeface="Arial" pitchFamily="34" charset="0"/>
              </a:defRPr>
            </a:lvl1pPr>
          </a:lstStyle>
          <a:p>
            <a:pPr>
              <a:defRPr/>
            </a:pPr>
            <a:endParaRPr lang="ru-RU"/>
          </a:p>
        </p:txBody>
      </p:sp>
      <p:sp>
        <p:nvSpPr>
          <p:cNvPr id="23" name="Номер слайда 22"/>
          <p:cNvSpPr>
            <a:spLocks noGrp="1"/>
          </p:cNvSpPr>
          <p:nvPr>
            <p:ph type="sldNum" sz="quarter" idx="4"/>
          </p:nvPr>
        </p:nvSpPr>
        <p:spPr>
          <a:xfrm>
            <a:off x="612775" y="6356350"/>
            <a:ext cx="1981200" cy="365125"/>
          </a:xfrm>
          <a:prstGeom prst="rect">
            <a:avLst/>
          </a:prstGeom>
        </p:spPr>
        <p:txBody>
          <a:bodyPr vert="horz"/>
          <a:lstStyle>
            <a:lvl1pPr algn="l" defTabSz="914400" eaLnBrk="1" latinLnBrk="0" hangingPunct="1">
              <a:defRPr kumimoji="0" sz="1400">
                <a:solidFill>
                  <a:srgbClr val="464653"/>
                </a:solidFill>
                <a:latin typeface="Verdana" pitchFamily="34" charset="0"/>
                <a:ea typeface="+mn-ea"/>
                <a:cs typeface="Arial" pitchFamily="34" charset="0"/>
              </a:defRPr>
            </a:lvl1pPr>
          </a:lstStyle>
          <a:p>
            <a:pPr>
              <a:defRPr/>
            </a:pPr>
            <a:fld id="{70724607-4345-470E-A2F4-CE839A575C25}" type="slidenum">
              <a:rPr lang="ru-RU"/>
              <a:pPr>
                <a:defRPr/>
              </a:pPr>
              <a:t>‹#›</a:t>
            </a:fld>
            <a:endParaRPr lang="ru-RU"/>
          </a:p>
        </p:txBody>
      </p:sp>
      <p:sp>
        <p:nvSpPr>
          <p:cNvPr id="3079" name="Прямая соединительная линия 2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3080" name="Прямая соединительная линия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10" name="Равнобедренный треугольник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4100215104"/>
      </p:ext>
    </p:extLst>
  </p:cSld>
  <p:clrMap bg1="lt1" tx1="dk1" bg2="lt2" tx2="dk2" accent1="accent1" accent2="accent2" accent3="accent3" accent4="accent4" accent5="accent5" accent6="accent6" hlink="hlink" folHlink="folHlink"/>
  <p:sldLayoutIdLst>
    <p:sldLayoutId id="2147485444" r:id="rId1"/>
    <p:sldLayoutId id="2147485445" r:id="rId2"/>
    <p:sldLayoutId id="2147485446" r:id="rId3"/>
    <p:sldLayoutId id="2147485447" r:id="rId4"/>
    <p:sldLayoutId id="2147485448" r:id="rId5"/>
    <p:sldLayoutId id="2147485449" r:id="rId6"/>
    <p:sldLayoutId id="2147485450" r:id="rId7"/>
    <p:sldLayoutId id="2147485451" r:id="rId8"/>
    <p:sldLayoutId id="2147485452" r:id="rId9"/>
    <p:sldLayoutId id="2147485453" r:id="rId10"/>
    <p:sldLayoutId id="2147485454" r:id="rId11"/>
  </p:sldLayoutIdLst>
  <p:transition>
    <p:wedge/>
  </p:transition>
  <p:hf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4339"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506CD95-8218-4E97-9B38-BDB41BE138E5}" type="datetime1">
              <a:rPr lang="ru-RU">
                <a:solidFill>
                  <a:prstClr val="black">
                    <a:tint val="75000"/>
                  </a:prstClr>
                </a:solidFill>
              </a:rPr>
              <a:pPr>
                <a:defRPr/>
              </a:pPr>
              <a:t>19.01.2019</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ru-RU">
                <a:solidFill>
                  <a:prstClr val="black">
                    <a:tint val="75000"/>
                  </a:prstClr>
                </a:solidFill>
              </a:rPr>
              <a:t>Мокрецова Н.В.</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FD795B4-777E-43AC-A1E0-D36711E2B62C}" type="slidenum">
              <a:rPr lang="ru-RU">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4226207769"/>
      </p:ext>
    </p:extLst>
  </p:cSld>
  <p:clrMap bg1="lt1" tx1="dk1" bg2="lt2" tx2="dk2" accent1="accent1" accent2="accent2" accent3="accent3" accent4="accent4" accent5="accent5" accent6="accent6" hlink="hlink" folHlink="folHlink"/>
  <p:sldLayoutIdLst>
    <p:sldLayoutId id="2147485493" r:id="rId1"/>
    <p:sldLayoutId id="2147485494" r:id="rId2"/>
    <p:sldLayoutId id="2147485495" r:id="rId3"/>
    <p:sldLayoutId id="2147485496" r:id="rId4"/>
    <p:sldLayoutId id="2147485497" r:id="rId5"/>
    <p:sldLayoutId id="2147485498" r:id="rId6"/>
    <p:sldLayoutId id="2147485499" r:id="rId7"/>
    <p:sldLayoutId id="2147485500" r:id="rId8"/>
    <p:sldLayoutId id="2147485501" r:id="rId9"/>
    <p:sldLayoutId id="2147485502" r:id="rId10"/>
    <p:sldLayoutId id="2147485503"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5374" y="130987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23850" y="377206"/>
            <a:ext cx="8496299" cy="810260"/>
          </a:xfrm>
          <a:prstGeom prst="rect">
            <a:avLst/>
          </a:prstGeom>
        </p:spPr>
        <p:txBody>
          <a:bodyPr wrap="square" lIns="0" tIns="0" rIns="0" bIns="0">
            <a:spAutoFit/>
          </a:bodyPr>
          <a:lstStyle>
            <a:lvl1pPr>
              <a:defRPr sz="2000" b="1" i="0">
                <a:solidFill>
                  <a:srgbClr val="E3465A"/>
                </a:solidFill>
                <a:latin typeface="Arial"/>
                <a:cs typeface="Arial"/>
              </a:defRPr>
            </a:lvl1pPr>
          </a:lstStyle>
          <a:p>
            <a:endParaRPr/>
          </a:p>
        </p:txBody>
      </p:sp>
      <p:sp>
        <p:nvSpPr>
          <p:cNvPr id="3" name="Holder 3"/>
          <p:cNvSpPr>
            <a:spLocks noGrp="1"/>
          </p:cNvSpPr>
          <p:nvPr>
            <p:ph type="body" idx="1"/>
          </p:nvPr>
        </p:nvSpPr>
        <p:spPr>
          <a:xfrm>
            <a:off x="328244" y="1559361"/>
            <a:ext cx="8487511" cy="1683385"/>
          </a:xfrm>
          <a:prstGeom prst="rect">
            <a:avLst/>
          </a:prstGeom>
        </p:spPr>
        <p:txBody>
          <a:bodyPr wrap="square" lIns="0" tIns="0" rIns="0" bIns="0">
            <a:spAutoFit/>
          </a:bodyPr>
          <a:lstStyle>
            <a:lvl1pPr>
              <a:defRPr sz="2000" b="0" i="0">
                <a:solidFill>
                  <a:srgbClr val="E3465A"/>
                </a:solidFill>
                <a:latin typeface="Trebuchet MS"/>
                <a:cs typeface="Trebuchet MS"/>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pPr fontAlgn="auto">
              <a:spcBef>
                <a:spcPts val="0"/>
              </a:spcBef>
              <a:spcAft>
                <a:spcPts val="0"/>
              </a:spcAft>
            </a:pPr>
            <a:endParaRPr>
              <a:solidFill>
                <a:prstClr val="black">
                  <a:tint val="75000"/>
                </a:prstClr>
              </a:solidFill>
              <a:latin typeface="Calibri"/>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pPr fontAlgn="auto">
              <a:spcBef>
                <a:spcPts val="0"/>
              </a:spcBef>
              <a:spcAft>
                <a:spcPts val="0"/>
              </a:spcAft>
            </a:pPr>
            <a:fld id="{1D8BD707-D9CF-40AE-B4C6-C98DA3205C09}" type="datetimeFigureOut">
              <a:rPr lang="en-US">
                <a:solidFill>
                  <a:prstClr val="black">
                    <a:tint val="75000"/>
                  </a:prstClr>
                </a:solidFill>
                <a:latin typeface="Calibri"/>
              </a:rPr>
              <a:pPr fontAlgn="auto">
                <a:spcBef>
                  <a:spcPts val="0"/>
                </a:spcBef>
                <a:spcAft>
                  <a:spcPts val="0"/>
                </a:spcAft>
              </a:pPr>
              <a:t>1/19/2019</a:t>
            </a:fld>
            <a:endParaRPr lang="en-US">
              <a:solidFill>
                <a:prstClr val="black">
                  <a:tint val="75000"/>
                </a:prstClr>
              </a:solidFill>
              <a:latin typeface="Calibri"/>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pPr fontAlgn="auto">
              <a:spcBef>
                <a:spcPts val="0"/>
              </a:spcBef>
              <a:spcAft>
                <a:spcPts val="0"/>
              </a:spcAft>
            </a:pPr>
            <a:fld id="{B6F15528-21DE-4FAA-801E-634DDDAF4B2B}" type="slidenum">
              <a:rPr>
                <a:solidFill>
                  <a:prstClr val="black">
                    <a:tint val="75000"/>
                  </a:prstClr>
                </a:solidFill>
                <a:latin typeface="Calibri"/>
              </a:rPr>
              <a:pPr fontAlgn="auto">
                <a:spcBef>
                  <a:spcPts val="0"/>
                </a:spcBef>
                <a:spcAft>
                  <a:spcPts val="0"/>
                </a:spcAft>
              </a:pPr>
              <a:t>‹#›</a:t>
            </a:fld>
            <a:endParaRPr>
              <a:solidFill>
                <a:prstClr val="black">
                  <a:tint val="75000"/>
                </a:prstClr>
              </a:solidFill>
              <a:latin typeface="Calibri"/>
            </a:endParaRPr>
          </a:p>
        </p:txBody>
      </p:sp>
    </p:spTree>
    <p:extLst>
      <p:ext uri="{BB962C8B-B14F-4D97-AF65-F5344CB8AC3E}">
        <p14:creationId xmlns:p14="http://schemas.microsoft.com/office/powerpoint/2010/main" val="884374961"/>
      </p:ext>
    </p:extLst>
  </p:cSld>
  <p:clrMap bg1="lt1" tx1="dk1" bg2="lt2" tx2="dk2" accent1="accent1" accent2="accent2" accent3="accent3" accent4="accent4" accent5="accent5" accent6="accent6" hlink="hlink" folHlink="folHlink"/>
  <p:sldLayoutIdLst>
    <p:sldLayoutId id="2147485640" r:id="rId1"/>
    <p:sldLayoutId id="2147485641" r:id="rId2"/>
    <p:sldLayoutId id="2147485642" r:id="rId3"/>
    <p:sldLayoutId id="2147485643" r:id="rId4"/>
    <p:sldLayoutId id="2147485644"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5374" y="130987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23850" y="377206"/>
            <a:ext cx="8496299" cy="810260"/>
          </a:xfrm>
          <a:prstGeom prst="rect">
            <a:avLst/>
          </a:prstGeom>
        </p:spPr>
        <p:txBody>
          <a:bodyPr wrap="square" lIns="0" tIns="0" rIns="0" bIns="0">
            <a:spAutoFit/>
          </a:bodyPr>
          <a:lstStyle>
            <a:lvl1pPr>
              <a:defRPr sz="2000" b="1" i="0">
                <a:solidFill>
                  <a:srgbClr val="E3465A"/>
                </a:solidFill>
                <a:latin typeface="Arial"/>
                <a:cs typeface="Arial"/>
              </a:defRPr>
            </a:lvl1pPr>
          </a:lstStyle>
          <a:p>
            <a:endParaRPr/>
          </a:p>
        </p:txBody>
      </p:sp>
      <p:sp>
        <p:nvSpPr>
          <p:cNvPr id="3" name="Holder 3"/>
          <p:cNvSpPr>
            <a:spLocks noGrp="1"/>
          </p:cNvSpPr>
          <p:nvPr>
            <p:ph type="body" idx="1"/>
          </p:nvPr>
        </p:nvSpPr>
        <p:spPr>
          <a:xfrm>
            <a:off x="328244" y="1559361"/>
            <a:ext cx="8487511" cy="1683385"/>
          </a:xfrm>
          <a:prstGeom prst="rect">
            <a:avLst/>
          </a:prstGeom>
        </p:spPr>
        <p:txBody>
          <a:bodyPr wrap="square" lIns="0" tIns="0" rIns="0" bIns="0">
            <a:spAutoFit/>
          </a:bodyPr>
          <a:lstStyle>
            <a:lvl1pPr>
              <a:defRPr sz="2000" b="0" i="0">
                <a:solidFill>
                  <a:srgbClr val="E3465A"/>
                </a:solidFill>
                <a:latin typeface="Trebuchet MS"/>
                <a:cs typeface="Trebuchet MS"/>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pPr fontAlgn="auto">
              <a:spcBef>
                <a:spcPts val="0"/>
              </a:spcBef>
              <a:spcAft>
                <a:spcPts val="0"/>
              </a:spcAft>
            </a:pPr>
            <a:endParaRPr>
              <a:solidFill>
                <a:prstClr val="black">
                  <a:tint val="75000"/>
                </a:prstClr>
              </a:solidFill>
              <a:latin typeface="Calibri"/>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pPr fontAlgn="auto">
              <a:spcBef>
                <a:spcPts val="0"/>
              </a:spcBef>
              <a:spcAft>
                <a:spcPts val="0"/>
              </a:spcAft>
            </a:pPr>
            <a:fld id="{1D8BD707-D9CF-40AE-B4C6-C98DA3205C09}" type="datetimeFigureOut">
              <a:rPr lang="en-US">
                <a:solidFill>
                  <a:prstClr val="black">
                    <a:tint val="75000"/>
                  </a:prstClr>
                </a:solidFill>
                <a:latin typeface="Calibri"/>
              </a:rPr>
              <a:pPr fontAlgn="auto">
                <a:spcBef>
                  <a:spcPts val="0"/>
                </a:spcBef>
                <a:spcAft>
                  <a:spcPts val="0"/>
                </a:spcAft>
              </a:pPr>
              <a:t>1/19/2019</a:t>
            </a:fld>
            <a:endParaRPr lang="en-US">
              <a:solidFill>
                <a:prstClr val="black">
                  <a:tint val="75000"/>
                </a:prstClr>
              </a:solidFill>
              <a:latin typeface="Calibri"/>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pPr fontAlgn="auto">
              <a:spcBef>
                <a:spcPts val="0"/>
              </a:spcBef>
              <a:spcAft>
                <a:spcPts val="0"/>
              </a:spcAft>
            </a:pPr>
            <a:fld id="{B6F15528-21DE-4FAA-801E-634DDDAF4B2B}" type="slidenum">
              <a:rPr>
                <a:solidFill>
                  <a:prstClr val="black">
                    <a:tint val="75000"/>
                  </a:prstClr>
                </a:solidFill>
                <a:latin typeface="Calibri"/>
              </a:rPr>
              <a:pPr fontAlgn="auto">
                <a:spcBef>
                  <a:spcPts val="0"/>
                </a:spcBef>
                <a:spcAft>
                  <a:spcPts val="0"/>
                </a:spcAft>
              </a:pPr>
              <a:t>‹#›</a:t>
            </a:fld>
            <a:endParaRPr>
              <a:solidFill>
                <a:prstClr val="black">
                  <a:tint val="75000"/>
                </a:prstClr>
              </a:solidFill>
              <a:latin typeface="Calibri"/>
            </a:endParaRPr>
          </a:p>
        </p:txBody>
      </p:sp>
    </p:spTree>
    <p:extLst>
      <p:ext uri="{BB962C8B-B14F-4D97-AF65-F5344CB8AC3E}">
        <p14:creationId xmlns:p14="http://schemas.microsoft.com/office/powerpoint/2010/main" val="3128895327"/>
      </p:ext>
    </p:extLst>
  </p:cSld>
  <p:clrMap bg1="lt1" tx1="dk1" bg2="lt2" tx2="dk2" accent1="accent1" accent2="accent2" accent3="accent3" accent4="accent4" accent5="accent5" accent6="accent6" hlink="hlink" folHlink="folHlink"/>
  <p:sldLayoutIdLst>
    <p:sldLayoutId id="2147485646" r:id="rId1"/>
    <p:sldLayoutId id="2147485647" r:id="rId2"/>
    <p:sldLayoutId id="2147485648" r:id="rId3"/>
    <p:sldLayoutId id="2147485649" r:id="rId4"/>
    <p:sldLayoutId id="2147485650"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25374" y="1309877"/>
            <a:ext cx="8569325" cy="0"/>
          </a:xfrm>
          <a:custGeom>
            <a:avLst/>
            <a:gdLst/>
            <a:ahLst/>
            <a:cxnLst/>
            <a:rect l="l" t="t" r="r" b="b"/>
            <a:pathLst>
              <a:path w="8569325">
                <a:moveTo>
                  <a:pt x="0" y="0"/>
                </a:moveTo>
                <a:lnTo>
                  <a:pt x="8569325" y="0"/>
                </a:lnTo>
              </a:path>
            </a:pathLst>
          </a:custGeom>
          <a:ln w="19812">
            <a:solidFill>
              <a:srgbClr val="E3465A"/>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2" name="Holder 2"/>
          <p:cNvSpPr>
            <a:spLocks noGrp="1"/>
          </p:cNvSpPr>
          <p:nvPr>
            <p:ph type="title"/>
          </p:nvPr>
        </p:nvSpPr>
        <p:spPr>
          <a:xfrm>
            <a:off x="323850" y="377206"/>
            <a:ext cx="8496299" cy="810260"/>
          </a:xfrm>
          <a:prstGeom prst="rect">
            <a:avLst/>
          </a:prstGeom>
        </p:spPr>
        <p:txBody>
          <a:bodyPr wrap="square" lIns="0" tIns="0" rIns="0" bIns="0">
            <a:spAutoFit/>
          </a:bodyPr>
          <a:lstStyle>
            <a:lvl1pPr>
              <a:defRPr sz="2000" b="1" i="0">
                <a:solidFill>
                  <a:srgbClr val="E3465A"/>
                </a:solidFill>
                <a:latin typeface="Arial"/>
                <a:cs typeface="Arial"/>
              </a:defRPr>
            </a:lvl1pPr>
          </a:lstStyle>
          <a:p>
            <a:endParaRPr/>
          </a:p>
        </p:txBody>
      </p:sp>
      <p:sp>
        <p:nvSpPr>
          <p:cNvPr id="3" name="Holder 3"/>
          <p:cNvSpPr>
            <a:spLocks noGrp="1"/>
          </p:cNvSpPr>
          <p:nvPr>
            <p:ph type="body" idx="1"/>
          </p:nvPr>
        </p:nvSpPr>
        <p:spPr>
          <a:xfrm>
            <a:off x="328244" y="1559361"/>
            <a:ext cx="8487511" cy="1683385"/>
          </a:xfrm>
          <a:prstGeom prst="rect">
            <a:avLst/>
          </a:prstGeom>
        </p:spPr>
        <p:txBody>
          <a:bodyPr wrap="square" lIns="0" tIns="0" rIns="0" bIns="0">
            <a:spAutoFit/>
          </a:bodyPr>
          <a:lstStyle>
            <a:lvl1pPr>
              <a:defRPr sz="2000" b="0" i="0">
                <a:solidFill>
                  <a:srgbClr val="E3465A"/>
                </a:solidFill>
                <a:latin typeface="Trebuchet MS"/>
                <a:cs typeface="Trebuchet MS"/>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pPr fontAlgn="auto">
              <a:spcBef>
                <a:spcPts val="0"/>
              </a:spcBef>
              <a:spcAft>
                <a:spcPts val="0"/>
              </a:spcAft>
            </a:pPr>
            <a:endParaRPr>
              <a:solidFill>
                <a:prstClr val="black">
                  <a:tint val="75000"/>
                </a:prstClr>
              </a:solidFill>
              <a:latin typeface="Calibri"/>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pPr fontAlgn="auto">
              <a:spcBef>
                <a:spcPts val="0"/>
              </a:spcBef>
              <a:spcAft>
                <a:spcPts val="0"/>
              </a:spcAft>
            </a:pPr>
            <a:fld id="{1D8BD707-D9CF-40AE-B4C6-C98DA3205C09}" type="datetimeFigureOut">
              <a:rPr lang="en-US">
                <a:solidFill>
                  <a:prstClr val="black">
                    <a:tint val="75000"/>
                  </a:prstClr>
                </a:solidFill>
                <a:latin typeface="Calibri"/>
              </a:rPr>
              <a:pPr fontAlgn="auto">
                <a:spcBef>
                  <a:spcPts val="0"/>
                </a:spcBef>
                <a:spcAft>
                  <a:spcPts val="0"/>
                </a:spcAft>
              </a:pPr>
              <a:t>1/19/2019</a:t>
            </a:fld>
            <a:endParaRPr lang="en-US">
              <a:solidFill>
                <a:prstClr val="black">
                  <a:tint val="75000"/>
                </a:prstClr>
              </a:solidFill>
              <a:latin typeface="Calibri"/>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pPr fontAlgn="auto">
              <a:spcBef>
                <a:spcPts val="0"/>
              </a:spcBef>
              <a:spcAft>
                <a:spcPts val="0"/>
              </a:spcAft>
            </a:pPr>
            <a:fld id="{B6F15528-21DE-4FAA-801E-634DDDAF4B2B}" type="slidenum">
              <a:rPr>
                <a:solidFill>
                  <a:prstClr val="black">
                    <a:tint val="75000"/>
                  </a:prstClr>
                </a:solidFill>
                <a:latin typeface="Calibri"/>
              </a:rPr>
              <a:pPr fontAlgn="auto">
                <a:spcBef>
                  <a:spcPts val="0"/>
                </a:spcBef>
                <a:spcAft>
                  <a:spcPts val="0"/>
                </a:spcAft>
              </a:pPr>
              <a:t>‹#›</a:t>
            </a:fld>
            <a:endParaRPr>
              <a:solidFill>
                <a:prstClr val="black">
                  <a:tint val="75000"/>
                </a:prstClr>
              </a:solidFill>
              <a:latin typeface="Calibri"/>
            </a:endParaRPr>
          </a:p>
        </p:txBody>
      </p:sp>
    </p:spTree>
    <p:extLst>
      <p:ext uri="{BB962C8B-B14F-4D97-AF65-F5344CB8AC3E}">
        <p14:creationId xmlns:p14="http://schemas.microsoft.com/office/powerpoint/2010/main" val="1480915519"/>
      </p:ext>
    </p:extLst>
  </p:cSld>
  <p:clrMap bg1="lt1" tx1="dk1" bg2="lt2" tx2="dk2" accent1="accent1" accent2="accent2" accent3="accent3" accent4="accent4" accent5="accent5" accent6="accent6" hlink="hlink" folHlink="folHlink"/>
  <p:sldLayoutIdLst>
    <p:sldLayoutId id="2147485652" r:id="rId1"/>
    <p:sldLayoutId id="2147485653" r:id="rId2"/>
    <p:sldLayoutId id="2147485654" r:id="rId3"/>
    <p:sldLayoutId id="2147485655" r:id="rId4"/>
    <p:sldLayoutId id="2147485656"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074" name="Заголовок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endParaRPr lang="en-US" altLang="ru-RU" smtClean="0"/>
          </a:p>
        </p:txBody>
      </p:sp>
      <p:sp>
        <p:nvSpPr>
          <p:cNvPr id="3075" name="Текст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4" name="Дата 13"/>
          <p:cNvSpPr>
            <a:spLocks noGrp="1"/>
          </p:cNvSpPr>
          <p:nvPr>
            <p:ph type="dt" sz="half" idx="2"/>
          </p:nvPr>
        </p:nvSpPr>
        <p:spPr>
          <a:xfrm>
            <a:off x="6400800" y="6356350"/>
            <a:ext cx="2289175" cy="365125"/>
          </a:xfrm>
          <a:prstGeom prst="rect">
            <a:avLst/>
          </a:prstGeom>
        </p:spPr>
        <p:txBody>
          <a:bodyPr vert="horz"/>
          <a:lstStyle>
            <a:lvl1pPr algn="l" defTabSz="914400" eaLnBrk="1" latinLnBrk="0" hangingPunct="1">
              <a:defRPr kumimoji="0" sz="1400">
                <a:solidFill>
                  <a:srgbClr val="464653"/>
                </a:solidFill>
                <a:latin typeface="Verdana" pitchFamily="34" charset="0"/>
                <a:ea typeface="+mn-ea"/>
                <a:cs typeface="Arial" pitchFamily="34" charset="0"/>
              </a:defRPr>
            </a:lvl1pPr>
          </a:lstStyle>
          <a:p>
            <a:pPr>
              <a:defRPr/>
            </a:pPr>
            <a:fld id="{3D3E4502-8293-4CF7-B263-15D11A9725AE}" type="datetime1">
              <a:rPr lang="ru-RU"/>
              <a:pPr>
                <a:defRPr/>
              </a:pPr>
              <a:t>19.01.2019</a:t>
            </a:fld>
            <a:endParaRPr lang="ru-RU"/>
          </a:p>
        </p:txBody>
      </p:sp>
      <p:sp>
        <p:nvSpPr>
          <p:cNvPr id="3" name="Нижний колонтитул 2"/>
          <p:cNvSpPr>
            <a:spLocks noGrp="1"/>
          </p:cNvSpPr>
          <p:nvPr>
            <p:ph type="ftr" sz="quarter" idx="3"/>
          </p:nvPr>
        </p:nvSpPr>
        <p:spPr>
          <a:xfrm>
            <a:off x="2898775" y="6356350"/>
            <a:ext cx="3505200" cy="365125"/>
          </a:xfrm>
          <a:prstGeom prst="rect">
            <a:avLst/>
          </a:prstGeom>
        </p:spPr>
        <p:txBody>
          <a:bodyPr vert="horz"/>
          <a:lstStyle>
            <a:lvl1pPr algn="r" defTabSz="914400" eaLnBrk="1" latinLnBrk="0" hangingPunct="1">
              <a:defRPr kumimoji="0" sz="1400">
                <a:solidFill>
                  <a:srgbClr val="464653"/>
                </a:solidFill>
                <a:latin typeface="Verdana" pitchFamily="34" charset="0"/>
                <a:ea typeface="+mn-ea"/>
                <a:cs typeface="Arial" pitchFamily="34" charset="0"/>
              </a:defRPr>
            </a:lvl1pPr>
          </a:lstStyle>
          <a:p>
            <a:pPr>
              <a:defRPr/>
            </a:pPr>
            <a:endParaRPr lang="ru-RU"/>
          </a:p>
        </p:txBody>
      </p:sp>
      <p:sp>
        <p:nvSpPr>
          <p:cNvPr id="23" name="Номер слайда 22"/>
          <p:cNvSpPr>
            <a:spLocks noGrp="1"/>
          </p:cNvSpPr>
          <p:nvPr>
            <p:ph type="sldNum" sz="quarter" idx="4"/>
          </p:nvPr>
        </p:nvSpPr>
        <p:spPr>
          <a:xfrm>
            <a:off x="612775" y="6356350"/>
            <a:ext cx="1981200" cy="365125"/>
          </a:xfrm>
          <a:prstGeom prst="rect">
            <a:avLst/>
          </a:prstGeom>
        </p:spPr>
        <p:txBody>
          <a:bodyPr vert="horz"/>
          <a:lstStyle>
            <a:lvl1pPr algn="l" defTabSz="914400" eaLnBrk="1" latinLnBrk="0" hangingPunct="1">
              <a:defRPr kumimoji="0" sz="1400">
                <a:solidFill>
                  <a:srgbClr val="464653"/>
                </a:solidFill>
                <a:latin typeface="Verdana" pitchFamily="34" charset="0"/>
                <a:ea typeface="+mn-ea"/>
                <a:cs typeface="Arial" pitchFamily="34" charset="0"/>
              </a:defRPr>
            </a:lvl1pPr>
          </a:lstStyle>
          <a:p>
            <a:pPr>
              <a:defRPr/>
            </a:pPr>
            <a:fld id="{70724607-4345-470E-A2F4-CE839A575C25}" type="slidenum">
              <a:rPr lang="ru-RU"/>
              <a:pPr>
                <a:defRPr/>
              </a:pPr>
              <a:t>‹#›</a:t>
            </a:fld>
            <a:endParaRPr lang="ru-RU"/>
          </a:p>
        </p:txBody>
      </p:sp>
      <p:sp>
        <p:nvSpPr>
          <p:cNvPr id="3079" name="Прямая соединительная линия 2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3080" name="Прямая соединительная линия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10" name="Равнобедренный треугольник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3068071570"/>
      </p:ext>
    </p:extLst>
  </p:cSld>
  <p:clrMap bg1="lt1" tx1="dk1" bg2="lt2" tx2="dk2" accent1="accent1" accent2="accent2" accent3="accent3" accent4="accent4" accent5="accent5" accent6="accent6" hlink="hlink" folHlink="folHlink"/>
  <p:sldLayoutIdLst>
    <p:sldLayoutId id="2147485658" r:id="rId1"/>
    <p:sldLayoutId id="2147485659" r:id="rId2"/>
    <p:sldLayoutId id="2147485660" r:id="rId3"/>
    <p:sldLayoutId id="2147485661" r:id="rId4"/>
    <p:sldLayoutId id="2147485662" r:id="rId5"/>
    <p:sldLayoutId id="2147485663" r:id="rId6"/>
    <p:sldLayoutId id="2147485664" r:id="rId7"/>
    <p:sldLayoutId id="2147485665" r:id="rId8"/>
    <p:sldLayoutId id="2147485666" r:id="rId9"/>
    <p:sldLayoutId id="2147485667" r:id="rId10"/>
    <p:sldLayoutId id="2147485668" r:id="rId11"/>
  </p:sldLayoutIdLst>
  <p:transition>
    <p:wedge/>
  </p:transition>
  <p:hf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074" name="Заголовок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endParaRPr lang="en-US" altLang="ru-RU" smtClean="0"/>
          </a:p>
        </p:txBody>
      </p:sp>
      <p:sp>
        <p:nvSpPr>
          <p:cNvPr id="3075" name="Текст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4" name="Дата 13"/>
          <p:cNvSpPr>
            <a:spLocks noGrp="1"/>
          </p:cNvSpPr>
          <p:nvPr>
            <p:ph type="dt" sz="half" idx="2"/>
          </p:nvPr>
        </p:nvSpPr>
        <p:spPr>
          <a:xfrm>
            <a:off x="6400800" y="6356350"/>
            <a:ext cx="2289175" cy="365125"/>
          </a:xfrm>
          <a:prstGeom prst="rect">
            <a:avLst/>
          </a:prstGeom>
        </p:spPr>
        <p:txBody>
          <a:bodyPr vert="horz"/>
          <a:lstStyle>
            <a:lvl1pPr algn="l" defTabSz="914400" eaLnBrk="1" latinLnBrk="0" hangingPunct="1">
              <a:defRPr kumimoji="0" sz="1400">
                <a:solidFill>
                  <a:srgbClr val="464653"/>
                </a:solidFill>
                <a:latin typeface="Verdana" pitchFamily="34" charset="0"/>
                <a:ea typeface="+mn-ea"/>
                <a:cs typeface="Arial" pitchFamily="34" charset="0"/>
              </a:defRPr>
            </a:lvl1pPr>
          </a:lstStyle>
          <a:p>
            <a:pPr>
              <a:defRPr/>
            </a:pPr>
            <a:fld id="{3D3E4502-8293-4CF7-B263-15D11A9725AE}" type="datetime1">
              <a:rPr lang="ru-RU"/>
              <a:pPr>
                <a:defRPr/>
              </a:pPr>
              <a:t>19.01.2019</a:t>
            </a:fld>
            <a:endParaRPr lang="ru-RU"/>
          </a:p>
        </p:txBody>
      </p:sp>
      <p:sp>
        <p:nvSpPr>
          <p:cNvPr id="3" name="Нижний колонтитул 2"/>
          <p:cNvSpPr>
            <a:spLocks noGrp="1"/>
          </p:cNvSpPr>
          <p:nvPr>
            <p:ph type="ftr" sz="quarter" idx="3"/>
          </p:nvPr>
        </p:nvSpPr>
        <p:spPr>
          <a:xfrm>
            <a:off x="2898775" y="6356350"/>
            <a:ext cx="3505200" cy="365125"/>
          </a:xfrm>
          <a:prstGeom prst="rect">
            <a:avLst/>
          </a:prstGeom>
        </p:spPr>
        <p:txBody>
          <a:bodyPr vert="horz"/>
          <a:lstStyle>
            <a:lvl1pPr algn="r" defTabSz="914400" eaLnBrk="1" latinLnBrk="0" hangingPunct="1">
              <a:defRPr kumimoji="0" sz="1400">
                <a:solidFill>
                  <a:srgbClr val="464653"/>
                </a:solidFill>
                <a:latin typeface="Verdana" pitchFamily="34" charset="0"/>
                <a:ea typeface="+mn-ea"/>
                <a:cs typeface="Arial" pitchFamily="34" charset="0"/>
              </a:defRPr>
            </a:lvl1pPr>
          </a:lstStyle>
          <a:p>
            <a:pPr>
              <a:defRPr/>
            </a:pPr>
            <a:endParaRPr lang="ru-RU"/>
          </a:p>
        </p:txBody>
      </p:sp>
      <p:sp>
        <p:nvSpPr>
          <p:cNvPr id="23" name="Номер слайда 22"/>
          <p:cNvSpPr>
            <a:spLocks noGrp="1"/>
          </p:cNvSpPr>
          <p:nvPr>
            <p:ph type="sldNum" sz="quarter" idx="4"/>
          </p:nvPr>
        </p:nvSpPr>
        <p:spPr>
          <a:xfrm>
            <a:off x="612775" y="6356350"/>
            <a:ext cx="1981200" cy="365125"/>
          </a:xfrm>
          <a:prstGeom prst="rect">
            <a:avLst/>
          </a:prstGeom>
        </p:spPr>
        <p:txBody>
          <a:bodyPr vert="horz"/>
          <a:lstStyle>
            <a:lvl1pPr algn="l" defTabSz="914400" eaLnBrk="1" latinLnBrk="0" hangingPunct="1">
              <a:defRPr kumimoji="0" sz="1400">
                <a:solidFill>
                  <a:srgbClr val="464653"/>
                </a:solidFill>
                <a:latin typeface="Verdana" pitchFamily="34" charset="0"/>
                <a:ea typeface="+mn-ea"/>
                <a:cs typeface="Arial" pitchFamily="34" charset="0"/>
              </a:defRPr>
            </a:lvl1pPr>
          </a:lstStyle>
          <a:p>
            <a:pPr>
              <a:defRPr/>
            </a:pPr>
            <a:fld id="{70724607-4345-470E-A2F4-CE839A575C25}" type="slidenum">
              <a:rPr lang="ru-RU"/>
              <a:pPr>
                <a:defRPr/>
              </a:pPr>
              <a:t>‹#›</a:t>
            </a:fld>
            <a:endParaRPr lang="ru-RU"/>
          </a:p>
        </p:txBody>
      </p:sp>
      <p:sp>
        <p:nvSpPr>
          <p:cNvPr id="3079" name="Прямая соединительная линия 2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3080" name="Прямая соединительная линия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449263" eaLnBrk="0" hangingPunct="0"/>
            <a:endParaRPr lang="ru-RU">
              <a:solidFill>
                <a:prstClr val="white"/>
              </a:solidFill>
              <a:latin typeface="Arial" panose="020B0604020202020204" pitchFamily="34" charset="0"/>
              <a:ea typeface="Microsoft YaHei" panose="020B0503020204020204" pitchFamily="34" charset="-122"/>
            </a:endParaRPr>
          </a:p>
        </p:txBody>
      </p:sp>
      <p:sp>
        <p:nvSpPr>
          <p:cNvPr id="10" name="Равнобедренный треугольник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3891491871"/>
      </p:ext>
    </p:extLst>
  </p:cSld>
  <p:clrMap bg1="lt1" tx1="dk1" bg2="lt2" tx2="dk2" accent1="accent1" accent2="accent2" accent3="accent3" accent4="accent4" accent5="accent5" accent6="accent6" hlink="hlink" folHlink="folHlink"/>
  <p:sldLayoutIdLst>
    <p:sldLayoutId id="2147485670" r:id="rId1"/>
    <p:sldLayoutId id="2147485671" r:id="rId2"/>
    <p:sldLayoutId id="2147485672" r:id="rId3"/>
    <p:sldLayoutId id="2147485673" r:id="rId4"/>
    <p:sldLayoutId id="2147485674" r:id="rId5"/>
    <p:sldLayoutId id="2147485675" r:id="rId6"/>
    <p:sldLayoutId id="2147485676" r:id="rId7"/>
    <p:sldLayoutId id="2147485677" r:id="rId8"/>
    <p:sldLayoutId id="2147485678" r:id="rId9"/>
    <p:sldLayoutId id="2147485679" r:id="rId10"/>
    <p:sldLayoutId id="2147485680" r:id="rId11"/>
  </p:sldLayoutIdLst>
  <p:transition>
    <p:wedge/>
  </p:transition>
  <p:hf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078723" y="0"/>
            <a:ext cx="1065276" cy="958596"/>
          </a:xfrm>
          <a:prstGeom prst="rect">
            <a:avLst/>
          </a:prstGeom>
          <a:blipFill>
            <a:blip r:embed="rId7" cstate="print"/>
            <a:stretch>
              <a:fillRect/>
            </a:stretch>
          </a:blipFill>
        </p:spPr>
        <p:txBody>
          <a:bodyPr wrap="square" lIns="0" tIns="0" rIns="0" bIns="0" rtlCol="0"/>
          <a:lstStyle/>
          <a:p>
            <a:pPr fontAlgn="auto">
              <a:spcBef>
                <a:spcPts val="0"/>
              </a:spcBef>
              <a:spcAft>
                <a:spcPts val="0"/>
              </a:spcAft>
            </a:pPr>
            <a:endParaRPr smtClean="0">
              <a:solidFill>
                <a:prstClr val="black"/>
              </a:solidFill>
              <a:latin typeface="Calibri"/>
            </a:endParaRPr>
          </a:p>
        </p:txBody>
      </p:sp>
      <p:sp>
        <p:nvSpPr>
          <p:cNvPr id="2" name="Holder 2"/>
          <p:cNvSpPr>
            <a:spLocks noGrp="1"/>
          </p:cNvSpPr>
          <p:nvPr>
            <p:ph type="title"/>
          </p:nvPr>
        </p:nvSpPr>
        <p:spPr>
          <a:xfrm>
            <a:off x="78738" y="62712"/>
            <a:ext cx="8986522" cy="508000"/>
          </a:xfrm>
          <a:prstGeom prst="rect">
            <a:avLst/>
          </a:prstGeom>
        </p:spPr>
        <p:txBody>
          <a:bodyPr wrap="square" lIns="0" tIns="0" rIns="0" bIns="0">
            <a:spAutoFit/>
          </a:bodyPr>
          <a:lstStyle>
            <a:lvl1pPr>
              <a:defRPr sz="2400" b="1" i="0">
                <a:solidFill>
                  <a:schemeClr val="tx1"/>
                </a:solidFill>
                <a:latin typeface="Calibri"/>
                <a:cs typeface="Calibri"/>
              </a:defRPr>
            </a:lvl1pPr>
          </a:lstStyle>
          <a:p>
            <a:endParaRPr/>
          </a:p>
        </p:txBody>
      </p:sp>
      <p:sp>
        <p:nvSpPr>
          <p:cNvPr id="3" name="Holder 3"/>
          <p:cNvSpPr>
            <a:spLocks noGrp="1"/>
          </p:cNvSpPr>
          <p:nvPr>
            <p:ph type="body" idx="1"/>
          </p:nvPr>
        </p:nvSpPr>
        <p:spPr>
          <a:xfrm>
            <a:off x="3969562" y="1517053"/>
            <a:ext cx="4458970" cy="2763520"/>
          </a:xfrm>
          <a:prstGeom prst="rect">
            <a:avLst/>
          </a:prstGeom>
        </p:spPr>
        <p:txBody>
          <a:bodyPr wrap="square" lIns="0" tIns="0" rIns="0" bIns="0">
            <a:spAutoFit/>
          </a:bodyPr>
          <a:lstStyle>
            <a:lvl1pPr>
              <a:defRPr sz="12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pPr fontAlgn="auto">
              <a:spcBef>
                <a:spcPts val="0"/>
              </a:spcBef>
              <a:spcAft>
                <a:spcPts val="0"/>
              </a:spcAft>
            </a:pPr>
            <a:endParaRPr>
              <a:solidFill>
                <a:prstClr val="black">
                  <a:tint val="75000"/>
                </a:prstClr>
              </a:solidFill>
              <a:latin typeface="Calibri"/>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pPr fontAlgn="auto">
              <a:spcBef>
                <a:spcPts val="0"/>
              </a:spcBef>
              <a:spcAft>
                <a:spcPts val="0"/>
              </a:spcAft>
            </a:pPr>
            <a:fld id="{1D8BD707-D9CF-40AE-B4C6-C98DA3205C09}" type="datetimeFigureOut">
              <a:rPr lang="en-US">
                <a:solidFill>
                  <a:prstClr val="black">
                    <a:tint val="75000"/>
                  </a:prstClr>
                </a:solidFill>
                <a:latin typeface="Calibri"/>
              </a:rPr>
              <a:pPr fontAlgn="auto">
                <a:spcBef>
                  <a:spcPts val="0"/>
                </a:spcBef>
                <a:spcAft>
                  <a:spcPts val="0"/>
                </a:spcAft>
              </a:pPr>
              <a:t>1/19/2019</a:t>
            </a:fld>
            <a:endParaRPr lang="en-US">
              <a:solidFill>
                <a:prstClr val="black">
                  <a:tint val="75000"/>
                </a:prstClr>
              </a:solidFill>
              <a:latin typeface="Calibri"/>
            </a:endParaRPr>
          </a:p>
        </p:txBody>
      </p:sp>
      <p:sp>
        <p:nvSpPr>
          <p:cNvPr id="6" name="Holder 6"/>
          <p:cNvSpPr>
            <a:spLocks noGrp="1"/>
          </p:cNvSpPr>
          <p:nvPr>
            <p:ph type="sldNum" sz="quarter" idx="7"/>
          </p:nvPr>
        </p:nvSpPr>
        <p:spPr>
          <a:xfrm>
            <a:off x="8484082" y="6403173"/>
            <a:ext cx="716915" cy="466725"/>
          </a:xfrm>
          <a:prstGeom prst="rect">
            <a:avLst/>
          </a:prstGeom>
        </p:spPr>
        <p:txBody>
          <a:bodyPr wrap="square" lIns="0" tIns="0" rIns="0" bIns="0">
            <a:spAutoFit/>
          </a:bodyPr>
          <a:lstStyle>
            <a:lvl1pPr>
              <a:defRPr sz="3200" b="0" i="0">
                <a:solidFill>
                  <a:srgbClr val="3E3E3E"/>
                </a:solidFill>
                <a:latin typeface="Segoe Print"/>
                <a:cs typeface="Segoe Print"/>
              </a:defRPr>
            </a:lvl1pPr>
          </a:lstStyle>
          <a:p>
            <a:pPr marL="172720" fontAlgn="auto">
              <a:lnSpc>
                <a:spcPts val="3035"/>
              </a:lnSpc>
              <a:spcBef>
                <a:spcPts val="0"/>
              </a:spcBef>
              <a:spcAft>
                <a:spcPts val="0"/>
              </a:spcAft>
            </a:pPr>
            <a:fld id="{81D60167-4931-47E6-BA6A-407CBD079E47}" type="slidenum">
              <a:rPr dirty="0"/>
              <a:pPr marL="172720" fontAlgn="auto">
                <a:lnSpc>
                  <a:spcPts val="3035"/>
                </a:lnSpc>
                <a:spcBef>
                  <a:spcPts val="0"/>
                </a:spcBef>
                <a:spcAft>
                  <a:spcPts val="0"/>
                </a:spcAft>
              </a:pPr>
              <a:t>‹#›</a:t>
            </a:fld>
            <a:endParaRPr dirty="0"/>
          </a:p>
        </p:txBody>
      </p:sp>
    </p:spTree>
    <p:extLst>
      <p:ext uri="{BB962C8B-B14F-4D97-AF65-F5344CB8AC3E}">
        <p14:creationId xmlns:p14="http://schemas.microsoft.com/office/powerpoint/2010/main" val="3973843911"/>
      </p:ext>
    </p:extLst>
  </p:cSld>
  <p:clrMap bg1="lt1" tx1="dk1" bg2="lt2" tx2="dk2" accent1="accent1" accent2="accent2" accent3="accent3" accent4="accent4" accent5="accent5" accent6="accent6" hlink="hlink" folHlink="folHlink"/>
  <p:sldLayoutIdLst>
    <p:sldLayoutId id="2147485694" r:id="rId1"/>
    <p:sldLayoutId id="2147485695" r:id="rId2"/>
    <p:sldLayoutId id="2147485696" r:id="rId3"/>
    <p:sldLayoutId id="2147485697" r:id="rId4"/>
    <p:sldLayoutId id="2147485698"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8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1.xml.rels><?xml version="1.0" encoding="UTF-8" standalone="yes"?>
<Relationships xmlns="http://schemas.openxmlformats.org/package/2006/relationships"><Relationship Id="rId3" Type="http://schemas.openxmlformats.org/officeDocument/2006/relationships/hyperlink" Target="http://WWW.GOST.RU/" TargetMode="External"/><Relationship Id="rId2" Type="http://schemas.openxmlformats.org/officeDocument/2006/relationships/image" Target="../media/image11.jpg"/><Relationship Id="rId1" Type="http://schemas.openxmlformats.org/officeDocument/2006/relationships/slideLayout" Target="../slideLayouts/slideLayout73.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8.xml"/></Relationships>
</file>

<file path=ppt/slides/_rels/slide23.xml.rels><?xml version="1.0" encoding="UTF-8" standalone="yes"?>
<Relationships xmlns="http://schemas.openxmlformats.org/package/2006/relationships"><Relationship Id="rId2" Type="http://schemas.openxmlformats.org/officeDocument/2006/relationships/hyperlink" Target="http://www.gostinfo/" TargetMode="Externa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3" Type="http://schemas.openxmlformats.org/officeDocument/2006/relationships/hyperlink" Target="http://www.gostinfo.ru/" TargetMode="External"/><Relationship Id="rId2" Type="http://schemas.openxmlformats.org/officeDocument/2006/relationships/notesSlide" Target="../notesSlides/notesSlide2.xml"/><Relationship Id="rId1" Type="http://schemas.openxmlformats.org/officeDocument/2006/relationships/slideLayout" Target="../slideLayouts/slideLayout7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3" Type="http://schemas.openxmlformats.org/officeDocument/2006/relationships/hyperlink" Target="http://www.gost.ru/" TargetMode="External"/><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4577080" y="0"/>
                </a:moveTo>
                <a:lnTo>
                  <a:pt x="5003" y="0"/>
                </a:lnTo>
                <a:lnTo>
                  <a:pt x="0" y="3417062"/>
                </a:lnTo>
                <a:lnTo>
                  <a:pt x="0" y="6846112"/>
                </a:lnTo>
                <a:lnTo>
                  <a:pt x="4567047" y="6858000"/>
                </a:lnTo>
                <a:lnTo>
                  <a:pt x="9139047" y="6858000"/>
                </a:lnTo>
                <a:lnTo>
                  <a:pt x="9144000" y="3440811"/>
                </a:lnTo>
                <a:lnTo>
                  <a:pt x="9144000" y="11938"/>
                </a:lnTo>
                <a:lnTo>
                  <a:pt x="4577080" y="0"/>
                </a:lnTo>
                <a:close/>
              </a:path>
            </a:pathLst>
          </a:custGeom>
          <a:solidFill>
            <a:srgbClr val="1F21C3"/>
          </a:solidFill>
        </p:spPr>
        <p:txBody>
          <a:bodyPr wrap="square" lIns="0" tIns="0" rIns="0" bIns="0" rtlCol="0"/>
          <a:lstStyle/>
          <a:p>
            <a:endParaRPr>
              <a:solidFill>
                <a:prstClr val="black"/>
              </a:solidFill>
            </a:endParaRPr>
          </a:p>
        </p:txBody>
      </p:sp>
      <p:sp>
        <p:nvSpPr>
          <p:cNvPr id="3" name="object 3"/>
          <p:cNvSpPr/>
          <p:nvPr/>
        </p:nvSpPr>
        <p:spPr>
          <a:xfrm>
            <a:off x="2191511" y="5565647"/>
            <a:ext cx="6949440" cy="1292352"/>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5" name="object 5"/>
          <p:cNvSpPr txBox="1">
            <a:spLocks noGrp="1"/>
          </p:cNvSpPr>
          <p:nvPr>
            <p:ph type="title"/>
          </p:nvPr>
        </p:nvSpPr>
        <p:spPr>
          <a:xfrm>
            <a:off x="4634610" y="629792"/>
            <a:ext cx="3982720" cy="438150"/>
          </a:xfrm>
          <a:prstGeom prst="rect">
            <a:avLst/>
          </a:prstGeom>
        </p:spPr>
        <p:txBody>
          <a:bodyPr vert="horz" wrap="square" lIns="0" tIns="0" rIns="0" bIns="0" rtlCol="0">
            <a:spAutoFit/>
          </a:bodyPr>
          <a:lstStyle/>
          <a:p>
            <a:pPr marL="12700">
              <a:lnSpc>
                <a:spcPct val="100000"/>
              </a:lnSpc>
            </a:pPr>
            <a:r>
              <a:rPr sz="2800" b="0" spc="-35" dirty="0">
                <a:solidFill>
                  <a:srgbClr val="FFFFFF"/>
                </a:solidFill>
                <a:latin typeface="Times New Roman"/>
                <a:cs typeface="Times New Roman"/>
              </a:rPr>
              <a:t>Шигаев </a:t>
            </a:r>
            <a:r>
              <a:rPr sz="2800" b="0" spc="-25" dirty="0">
                <a:solidFill>
                  <a:srgbClr val="FFFFFF"/>
                </a:solidFill>
                <a:latin typeface="Times New Roman"/>
                <a:cs typeface="Times New Roman"/>
              </a:rPr>
              <a:t>Валерий</a:t>
            </a:r>
            <a:r>
              <a:rPr sz="2800" b="0" spc="-220" dirty="0">
                <a:solidFill>
                  <a:srgbClr val="FFFFFF"/>
                </a:solidFill>
                <a:latin typeface="Times New Roman"/>
                <a:cs typeface="Times New Roman"/>
              </a:rPr>
              <a:t> </a:t>
            </a:r>
            <a:r>
              <a:rPr sz="2800" b="0" spc="-30" dirty="0">
                <a:solidFill>
                  <a:srgbClr val="FFFFFF"/>
                </a:solidFill>
                <a:latin typeface="Times New Roman"/>
                <a:cs typeface="Times New Roman"/>
              </a:rPr>
              <a:t>Юрьевич</a:t>
            </a:r>
            <a:endParaRPr sz="2800">
              <a:latin typeface="Times New Roman"/>
              <a:cs typeface="Times New Roman"/>
            </a:endParaRPr>
          </a:p>
        </p:txBody>
      </p:sp>
      <p:sp>
        <p:nvSpPr>
          <p:cNvPr id="6" name="object 6"/>
          <p:cNvSpPr txBox="1">
            <a:spLocks noGrp="1"/>
          </p:cNvSpPr>
          <p:nvPr>
            <p:ph type="body" idx="4294967295"/>
          </p:nvPr>
        </p:nvSpPr>
        <p:spPr>
          <a:xfrm>
            <a:off x="533349" y="1380490"/>
            <a:ext cx="8077301" cy="2830518"/>
          </a:xfrm>
          <a:prstGeom prst="rect">
            <a:avLst/>
          </a:prstGeom>
        </p:spPr>
        <p:txBody>
          <a:bodyPr vert="horz" wrap="square" lIns="0" tIns="59944" rIns="0" bIns="0" rtlCol="0">
            <a:spAutoFit/>
          </a:bodyPr>
          <a:lstStyle/>
          <a:p>
            <a:pPr marL="3659504" marR="5080" indent="0">
              <a:lnSpc>
                <a:spcPct val="100000"/>
              </a:lnSpc>
              <a:buNone/>
            </a:pPr>
            <a:r>
              <a:rPr lang="ru-RU" sz="2000" spc="-15" dirty="0" smtClean="0">
                <a:solidFill>
                  <a:srgbClr val="FFFFFF"/>
                </a:solidFill>
              </a:rPr>
              <a:t>Директор информационно- правового консалтингового центра «Тендер плюс»</a:t>
            </a:r>
          </a:p>
          <a:p>
            <a:pPr marL="3659504" marR="5080" indent="0">
              <a:lnSpc>
                <a:spcPct val="100000"/>
              </a:lnSpc>
              <a:buNone/>
            </a:pPr>
            <a:r>
              <a:rPr lang="ru-RU" sz="2000" spc="-15" dirty="0">
                <a:solidFill>
                  <a:srgbClr val="FFFFFF"/>
                </a:solidFill>
              </a:rPr>
              <a:t>а</a:t>
            </a:r>
            <a:r>
              <a:rPr lang="ru-RU" sz="2000" spc="-15" dirty="0" smtClean="0">
                <a:solidFill>
                  <a:srgbClr val="FFFFFF"/>
                </a:solidFill>
              </a:rPr>
              <a:t>ккредитованный преподаватель, сертифицированный специалист,  эксперт национальной ассоциации институтов закупок  России, </a:t>
            </a:r>
          </a:p>
          <a:p>
            <a:pPr marL="3659504" marR="5080" indent="0">
              <a:lnSpc>
                <a:spcPct val="100000"/>
              </a:lnSpc>
              <a:buNone/>
            </a:pPr>
            <a:r>
              <a:rPr lang="ru-RU" sz="2000" spc="-15" dirty="0">
                <a:solidFill>
                  <a:srgbClr val="FFFFFF"/>
                </a:solidFill>
              </a:rPr>
              <a:t>к</a:t>
            </a:r>
            <a:r>
              <a:rPr lang="ru-RU" sz="2000" spc="-15" dirty="0" smtClean="0">
                <a:solidFill>
                  <a:srgbClr val="FFFFFF"/>
                </a:solidFill>
              </a:rPr>
              <a:t>андидат  медицинских наук , доцент </a:t>
            </a:r>
          </a:p>
          <a:p>
            <a:pPr marL="3659504" marR="5080" indent="0">
              <a:lnSpc>
                <a:spcPct val="100000"/>
              </a:lnSpc>
              <a:buNone/>
            </a:pPr>
            <a:endParaRPr sz="2000" spc="-25" dirty="0">
              <a:solidFill>
                <a:srgbClr val="FFFFFF"/>
              </a:solidFill>
            </a:endParaRPr>
          </a:p>
          <a:p>
            <a:pPr marL="3659504" indent="0">
              <a:lnSpc>
                <a:spcPct val="100000"/>
              </a:lnSpc>
              <a:buNone/>
            </a:pPr>
            <a:r>
              <a:rPr sz="2000" spc="-145" dirty="0" smtClean="0">
                <a:solidFill>
                  <a:srgbClr val="FFFFFF"/>
                </a:solidFill>
              </a:rPr>
              <a:t> </a:t>
            </a:r>
            <a:r>
              <a:rPr lang="ru-RU" sz="2000" spc="-145" dirty="0" smtClean="0">
                <a:solidFill>
                  <a:srgbClr val="FFFFFF"/>
                </a:solidFill>
              </a:rPr>
              <a:t>                                </a:t>
            </a:r>
            <a:endParaRPr sz="2000" spc="-15" dirty="0">
              <a:solidFill>
                <a:srgbClr val="FFFFFF"/>
              </a:solidFill>
            </a:endParaRPr>
          </a:p>
        </p:txBody>
      </p:sp>
      <p:sp>
        <p:nvSpPr>
          <p:cNvPr id="7" name="object 7"/>
          <p:cNvSpPr txBox="1"/>
          <p:nvPr/>
        </p:nvSpPr>
        <p:spPr>
          <a:xfrm>
            <a:off x="2819526" y="5632399"/>
            <a:ext cx="5709920" cy="1107996"/>
          </a:xfrm>
          <a:prstGeom prst="rect">
            <a:avLst/>
          </a:prstGeom>
        </p:spPr>
        <p:txBody>
          <a:bodyPr vert="horz" wrap="square" lIns="0" tIns="0" rIns="0" bIns="0" rtlCol="0">
            <a:spAutoFit/>
          </a:bodyPr>
          <a:lstStyle/>
          <a:p>
            <a:pPr marL="12700" marR="5080"/>
            <a:r>
              <a:rPr lang="ru-RU" dirty="0" smtClean="0">
                <a:solidFill>
                  <a:srgbClr val="FFFFFF"/>
                </a:solidFill>
                <a:latin typeface="Times New Roman"/>
                <a:cs typeface="Times New Roman"/>
              </a:rPr>
              <a:t>Специфика </a:t>
            </a:r>
            <a:r>
              <a:rPr spc="-5" dirty="0" err="1" smtClean="0">
                <a:solidFill>
                  <a:srgbClr val="FFFFFF"/>
                </a:solidFill>
                <a:latin typeface="Times New Roman"/>
                <a:cs typeface="Times New Roman"/>
              </a:rPr>
              <a:t>закупок</a:t>
            </a:r>
            <a:r>
              <a:rPr spc="-5" dirty="0" smtClean="0">
                <a:solidFill>
                  <a:srgbClr val="FFFFFF"/>
                </a:solidFill>
                <a:latin typeface="Times New Roman"/>
                <a:cs typeface="Times New Roman"/>
              </a:rPr>
              <a:t>  </a:t>
            </a:r>
            <a:r>
              <a:rPr lang="ru-RU" spc="-15" smtClean="0">
                <a:solidFill>
                  <a:srgbClr val="FFFFFF"/>
                </a:solidFill>
                <a:latin typeface="Times New Roman"/>
                <a:cs typeface="Times New Roman"/>
              </a:rPr>
              <a:t>медицинских изделий </a:t>
            </a:r>
            <a:r>
              <a:rPr lang="ru-RU" spc="-20" smtClean="0">
                <a:solidFill>
                  <a:srgbClr val="FFFFFF"/>
                </a:solidFill>
                <a:latin typeface="Times New Roman"/>
                <a:cs typeface="Times New Roman"/>
              </a:rPr>
              <a:t>государственными </a:t>
            </a:r>
            <a:r>
              <a:rPr lang="ru-RU" spc="-20" dirty="0" smtClean="0">
                <a:solidFill>
                  <a:srgbClr val="FFFFFF"/>
                </a:solidFill>
                <a:latin typeface="Times New Roman"/>
                <a:cs typeface="Times New Roman"/>
              </a:rPr>
              <a:t>учреждениями здравоохранения</a:t>
            </a:r>
            <a:r>
              <a:rPr spc="-10" dirty="0" smtClean="0">
                <a:solidFill>
                  <a:srgbClr val="FFFFFF"/>
                </a:solidFill>
                <a:latin typeface="Times New Roman"/>
                <a:cs typeface="Times New Roman"/>
              </a:rPr>
              <a:t> </a:t>
            </a:r>
            <a:r>
              <a:rPr dirty="0" smtClean="0">
                <a:solidFill>
                  <a:srgbClr val="FFFFFF"/>
                </a:solidFill>
                <a:latin typeface="Times New Roman"/>
                <a:cs typeface="Times New Roman"/>
              </a:rPr>
              <a:t>в </a:t>
            </a:r>
            <a:r>
              <a:rPr dirty="0" err="1" smtClean="0">
                <a:solidFill>
                  <a:srgbClr val="FFFFFF"/>
                </a:solidFill>
                <a:latin typeface="Times New Roman"/>
                <a:cs typeface="Times New Roman"/>
              </a:rPr>
              <a:t>соответствии</a:t>
            </a:r>
            <a:r>
              <a:rPr dirty="0" smtClean="0">
                <a:solidFill>
                  <a:srgbClr val="FFFFFF"/>
                </a:solidFill>
                <a:latin typeface="Times New Roman"/>
                <a:cs typeface="Times New Roman"/>
              </a:rPr>
              <a:t> с</a:t>
            </a:r>
            <a:r>
              <a:rPr spc="-265" dirty="0" smtClean="0">
                <a:solidFill>
                  <a:srgbClr val="FFFFFF"/>
                </a:solidFill>
                <a:latin typeface="Times New Roman"/>
                <a:cs typeface="Times New Roman"/>
              </a:rPr>
              <a:t> </a:t>
            </a:r>
            <a:r>
              <a:rPr spc="-15" dirty="0" smtClean="0">
                <a:solidFill>
                  <a:srgbClr val="FFFFFF"/>
                </a:solidFill>
                <a:latin typeface="Times New Roman"/>
                <a:cs typeface="Times New Roman"/>
              </a:rPr>
              <a:t>Ф</a:t>
            </a:r>
            <a:r>
              <a:rPr lang="ru-RU" spc="-15" dirty="0" smtClean="0">
                <a:solidFill>
                  <a:srgbClr val="FFFFFF"/>
                </a:solidFill>
                <a:latin typeface="Times New Roman"/>
                <a:cs typeface="Times New Roman"/>
              </a:rPr>
              <a:t>З- 44 в 2018 -2019 годах с учетом изменений законодательства о закупка</a:t>
            </a:r>
            <a:r>
              <a:rPr lang="ru-RU" spc="-15" dirty="0">
                <a:solidFill>
                  <a:srgbClr val="FFFFFF"/>
                </a:solidFill>
                <a:latin typeface="Times New Roman"/>
                <a:cs typeface="Times New Roman"/>
              </a:rPr>
              <a:t>х</a:t>
            </a:r>
            <a:endParaRPr dirty="0">
              <a:solidFill>
                <a:prstClr val="black"/>
              </a:solidFill>
              <a:latin typeface="Times New Roman"/>
              <a:cs typeface="Times New Roman"/>
            </a:endParaRPr>
          </a:p>
        </p:txBody>
      </p:sp>
      <p:sp>
        <p:nvSpPr>
          <p:cNvPr id="8" name="object 8"/>
          <p:cNvSpPr/>
          <p:nvPr/>
        </p:nvSpPr>
        <p:spPr>
          <a:xfrm>
            <a:off x="914400" y="771182"/>
            <a:ext cx="1609305" cy="2011641"/>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Tree>
    <p:extLst>
      <p:ext uri="{BB962C8B-B14F-4D97-AF65-F5344CB8AC3E}">
        <p14:creationId xmlns:p14="http://schemas.microsoft.com/office/powerpoint/2010/main" val="2439951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0" algn="just" fontAlgn="auto">
              <a:spcBef>
                <a:spcPts val="0"/>
              </a:spcBef>
              <a:spcAft>
                <a:spcPts val="0"/>
              </a:spcAft>
              <a:buFont typeface="Wingdings" pitchFamily="2" charset="2"/>
              <a:buChar char="ü"/>
              <a:defRPr/>
            </a:pPr>
            <a:r>
              <a:rPr lang="ru-RU" sz="1800" b="1" dirty="0">
                <a:solidFill>
                  <a:srgbClr val="002060"/>
                </a:solidFill>
                <a:latin typeface="Times New Roman" panose="02020603050405020304" pitchFamily="18" charset="0"/>
                <a:cs typeface="Times New Roman" panose="02020603050405020304" pitchFamily="18" charset="0"/>
              </a:rPr>
              <a:t>Товарный знак</a:t>
            </a:r>
            <a:r>
              <a:rPr lang="ru-RU" sz="1800" dirty="0">
                <a:solidFill>
                  <a:prstClr val="black"/>
                </a:solidFill>
                <a:latin typeface="Times New Roman" panose="02020603050405020304" pitchFamily="18" charset="0"/>
                <a:cs typeface="Times New Roman" panose="02020603050405020304" pitchFamily="18" charset="0"/>
              </a:rPr>
              <a:t>-обозначение, используемое для  индивидуализации товара</a:t>
            </a:r>
          </a:p>
          <a:p>
            <a:pPr marL="0" lvl="0" indent="0" algn="just" fontAlgn="auto">
              <a:spcBef>
                <a:spcPts val="0"/>
              </a:spcBef>
              <a:spcAft>
                <a:spcPts val="0"/>
              </a:spcAft>
              <a:buNone/>
              <a:defRPr/>
            </a:pPr>
            <a:r>
              <a:rPr lang="ru-RU" sz="1800" dirty="0">
                <a:solidFill>
                  <a:prstClr val="black"/>
                </a:solidFill>
                <a:latin typeface="Times New Roman" panose="02020603050405020304" pitchFamily="18" charset="0"/>
                <a:cs typeface="Times New Roman" panose="02020603050405020304" pitchFamily="18" charset="0"/>
              </a:rPr>
              <a:t>       определенного производителя</a:t>
            </a:r>
            <a:r>
              <a:rPr lang="en-US" sz="1800" dirty="0">
                <a:solidFill>
                  <a:prstClr val="black"/>
                </a:solidFill>
                <a:latin typeface="Times New Roman" panose="02020603050405020304" pitchFamily="18" charset="0"/>
                <a:cs typeface="Times New Roman" panose="02020603050405020304" pitchFamily="18" charset="0"/>
              </a:rPr>
              <a:t>.</a:t>
            </a:r>
          </a:p>
          <a:p>
            <a:pPr marL="0" lvl="0" indent="0" algn="just" fontAlgn="auto">
              <a:spcBef>
                <a:spcPts val="0"/>
              </a:spcBef>
              <a:spcAft>
                <a:spcPts val="0"/>
              </a:spcAft>
              <a:buNone/>
              <a:defRPr/>
            </a:pPr>
            <a:r>
              <a:rPr lang="en-US" sz="1800" dirty="0">
                <a:solidFill>
                  <a:prstClr val="black"/>
                </a:solidFill>
                <a:latin typeface="Times New Roman" panose="02020603050405020304" pitchFamily="18" charset="0"/>
                <a:cs typeface="Times New Roman" panose="02020603050405020304" pitchFamily="18" charset="0"/>
              </a:rPr>
              <a:t>       </a:t>
            </a:r>
            <a:endParaRPr lang="ru-RU" sz="1800" dirty="0" smtClean="0">
              <a:latin typeface="Times New Roman" panose="02020603050405020304" pitchFamily="18" charset="0"/>
              <a:cs typeface="Times New Roman" panose="02020603050405020304" pitchFamily="18" charset="0"/>
            </a:endParaRPr>
          </a:p>
          <a:p>
            <a:pPr marL="0" algn="just" fontAlgn="auto">
              <a:spcBef>
                <a:spcPts val="0"/>
              </a:spcBef>
              <a:spcAft>
                <a:spcPts val="0"/>
              </a:spcAft>
              <a:buFont typeface="Wingdings" pitchFamily="2" charset="2"/>
              <a:buChar char="ü"/>
              <a:defRPr/>
            </a:pPr>
            <a:r>
              <a:rPr lang="ru-RU" sz="1800" dirty="0" smtClean="0">
                <a:latin typeface="Times New Roman" panose="02020603050405020304" pitchFamily="18" charset="0"/>
                <a:cs typeface="Times New Roman" panose="02020603050405020304" pitchFamily="18" charset="0"/>
              </a:rPr>
              <a:t>В документации электронного аукциона, а также при запросе котировок товарные </a:t>
            </a:r>
          </a:p>
          <a:p>
            <a:pPr marL="0" algn="just" fontAlgn="auto">
              <a:spcBef>
                <a:spcPts val="0"/>
              </a:spcBef>
              <a:spcAft>
                <a:spcPts val="0"/>
              </a:spcAft>
              <a:buFont typeface="Wingdings" pitchFamily="2" charset="2"/>
              <a:buChar char="ü"/>
              <a:defRPr/>
            </a:pPr>
            <a:r>
              <a:rPr lang="ru-RU" sz="1800" dirty="0">
                <a:latin typeface="Times New Roman" panose="02020603050405020304" pitchFamily="18" charset="0"/>
                <a:cs typeface="Times New Roman" panose="02020603050405020304" pitchFamily="18" charset="0"/>
              </a:rPr>
              <a:t>м</a:t>
            </a:r>
            <a:r>
              <a:rPr lang="ru-RU" sz="1800" dirty="0" smtClean="0">
                <a:latin typeface="Times New Roman" panose="02020603050405020304" pitchFamily="18" charset="0"/>
                <a:cs typeface="Times New Roman" panose="02020603050405020304" pitchFamily="18" charset="0"/>
              </a:rPr>
              <a:t>огут быть указаны товарные знаки</a:t>
            </a:r>
            <a:r>
              <a:rPr lang="en-US" sz="1800" dirty="0" smtClean="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при соблюдении следующих условий:</a:t>
            </a:r>
          </a:p>
          <a:p>
            <a:pPr marL="0" indent="0" algn="just" fontAlgn="auto">
              <a:spcBef>
                <a:spcPts val="0"/>
              </a:spcBef>
              <a:spcAft>
                <a:spcPts val="0"/>
              </a:spcAft>
              <a:buNone/>
              <a:defRPr/>
            </a:pPr>
            <a:r>
              <a:rPr lang="ru-RU" sz="1800" dirty="0" smtClean="0">
                <a:latin typeface="Times New Roman" panose="02020603050405020304" pitchFamily="18" charset="0"/>
                <a:cs typeface="Times New Roman" panose="02020603050405020304" pitchFamily="18" charset="0"/>
              </a:rPr>
              <a:t>1.     </a:t>
            </a:r>
            <a:r>
              <a:rPr lang="ru-RU" sz="1800" dirty="0">
                <a:latin typeface="Times New Roman" panose="02020603050405020304" pitchFamily="18" charset="0"/>
                <a:cs typeface="Times New Roman" panose="02020603050405020304" pitchFamily="18" charset="0"/>
              </a:rPr>
              <a:t>У</a:t>
            </a:r>
            <a:r>
              <a:rPr lang="ru-RU" sz="1800" dirty="0" smtClean="0">
                <a:latin typeface="Times New Roman" panose="02020603050405020304" pitchFamily="18" charset="0"/>
                <a:cs typeface="Times New Roman" panose="02020603050405020304" pitchFamily="18" charset="0"/>
              </a:rPr>
              <a:t>казание на товарный знак должно сопровождаться словами «или эквивалент»</a:t>
            </a:r>
          </a:p>
          <a:p>
            <a:pPr marL="0" algn="just" fontAlgn="auto">
              <a:spcBef>
                <a:spcPts val="0"/>
              </a:spcBef>
              <a:spcAft>
                <a:spcPts val="0"/>
              </a:spcAft>
              <a:buFont typeface="Wingdings" pitchFamily="2" charset="2"/>
              <a:buChar char="ü"/>
              <a:defRPr/>
            </a:pPr>
            <a:r>
              <a:rPr lang="ru-RU" sz="1800" dirty="0" smtClean="0">
                <a:latin typeface="Times New Roman" panose="02020603050405020304" pitchFamily="18" charset="0"/>
                <a:cs typeface="Times New Roman" panose="02020603050405020304" pitchFamily="18" charset="0"/>
              </a:rPr>
              <a:t>Например, поставка шприцов </a:t>
            </a:r>
            <a:r>
              <a:rPr lang="en-US" sz="1800" dirty="0" smtClean="0">
                <a:latin typeface="Times New Roman" panose="02020603050405020304" pitchFamily="18" charset="0"/>
                <a:cs typeface="Times New Roman" panose="02020603050405020304" pitchFamily="18" charset="0"/>
              </a:rPr>
              <a:t>PLASTIPAK</a:t>
            </a:r>
            <a:r>
              <a:rPr lang="ru-RU" sz="1800" dirty="0" smtClean="0">
                <a:latin typeface="Times New Roman" panose="02020603050405020304" pitchFamily="18" charset="0"/>
                <a:cs typeface="Times New Roman" panose="02020603050405020304" pitchFamily="18" charset="0"/>
              </a:rPr>
              <a:t>  или эквивалент.</a:t>
            </a:r>
            <a:endParaRPr lang="ru-RU" sz="1800" b="1" dirty="0" smtClean="0">
              <a:solidFill>
                <a:srgbClr val="FF0000"/>
              </a:solidFill>
              <a:latin typeface="Times New Roman" panose="02020603050405020304" pitchFamily="18" charset="0"/>
              <a:cs typeface="Times New Roman" panose="02020603050405020304" pitchFamily="18" charset="0"/>
            </a:endParaRPr>
          </a:p>
          <a:p>
            <a:pPr marL="0" algn="just" fontAlgn="auto">
              <a:spcBef>
                <a:spcPts val="0"/>
              </a:spcBef>
              <a:spcAft>
                <a:spcPts val="0"/>
              </a:spcAft>
              <a:buFont typeface="Wingdings" pitchFamily="2" charset="2"/>
              <a:buChar char="ü"/>
              <a:defRPr/>
            </a:pPr>
            <a:r>
              <a:rPr lang="ru-RU" sz="1800" b="1" dirty="0" smtClean="0">
                <a:solidFill>
                  <a:srgbClr val="FF0000"/>
                </a:solidFill>
                <a:latin typeface="Times New Roman" panose="02020603050405020304" pitchFamily="18" charset="0"/>
                <a:cs typeface="Times New Roman" panose="02020603050405020304" pitchFamily="18" charset="0"/>
              </a:rPr>
              <a:t>Следует обратить внимание , что далеко не всегда обозначение</a:t>
            </a:r>
          </a:p>
          <a:p>
            <a:pPr marL="0" algn="just" fontAlgn="auto">
              <a:spcBef>
                <a:spcPts val="0"/>
              </a:spcBef>
              <a:spcAft>
                <a:spcPts val="0"/>
              </a:spcAft>
              <a:buFont typeface="Wingdings" pitchFamily="2" charset="2"/>
              <a:buChar char="ü"/>
              <a:defRPr/>
            </a:pPr>
            <a:r>
              <a:rPr lang="ru-RU" sz="1800" b="1" dirty="0" smtClean="0">
                <a:solidFill>
                  <a:srgbClr val="FF0000"/>
                </a:solidFill>
                <a:latin typeface="Times New Roman" panose="02020603050405020304" pitchFamily="18" charset="0"/>
                <a:cs typeface="Times New Roman" panose="02020603050405020304" pitchFamily="18" charset="0"/>
              </a:rPr>
              <a:t> медицинского изделия, используемое производителем, является </a:t>
            </a:r>
          </a:p>
          <a:p>
            <a:pPr marL="0" algn="just" fontAlgn="auto">
              <a:spcBef>
                <a:spcPts val="0"/>
              </a:spcBef>
              <a:spcAft>
                <a:spcPts val="0"/>
              </a:spcAft>
              <a:buFont typeface="Wingdings" pitchFamily="2" charset="2"/>
              <a:buChar char="ü"/>
              <a:defRPr/>
            </a:pPr>
            <a:r>
              <a:rPr lang="ru-RU" sz="1800" b="1" dirty="0" smtClean="0">
                <a:solidFill>
                  <a:srgbClr val="FF0000"/>
                </a:solidFill>
                <a:latin typeface="Times New Roman" panose="02020603050405020304" pitchFamily="18" charset="0"/>
                <a:cs typeface="Times New Roman" panose="02020603050405020304" pitchFamily="18" charset="0"/>
              </a:rPr>
              <a:t>товарным  знаком. Например, «весы электронные медицинские ВЭНМ-</a:t>
            </a:r>
          </a:p>
          <a:p>
            <a:pPr marL="0" algn="just" fontAlgn="auto">
              <a:spcBef>
                <a:spcPts val="0"/>
              </a:spcBef>
              <a:spcAft>
                <a:spcPts val="0"/>
              </a:spcAft>
              <a:buFont typeface="Wingdings" pitchFamily="2" charset="2"/>
              <a:buChar char="ü"/>
              <a:defRPr/>
            </a:pPr>
            <a:r>
              <a:rPr lang="ru-RU" sz="1800" b="1" dirty="0" smtClean="0">
                <a:solidFill>
                  <a:srgbClr val="FF0000"/>
                </a:solidFill>
                <a:latin typeface="Times New Roman" panose="02020603050405020304" pitchFamily="18" charset="0"/>
                <a:cs typeface="Times New Roman" panose="02020603050405020304" pitchFamily="18" charset="0"/>
              </a:rPr>
              <a:t>15Д23» аббревиатура ВЭНМ- не является товарным знаком, а означает</a:t>
            </a:r>
          </a:p>
          <a:p>
            <a:pPr marL="0" algn="just" fontAlgn="auto">
              <a:spcBef>
                <a:spcPts val="0"/>
              </a:spcBef>
              <a:spcAft>
                <a:spcPts val="0"/>
              </a:spcAft>
              <a:buFont typeface="Wingdings" pitchFamily="2" charset="2"/>
              <a:buChar char="ü"/>
              <a:defRPr/>
            </a:pPr>
            <a:r>
              <a:rPr lang="ru-RU" sz="1800" b="1" dirty="0" smtClean="0">
                <a:solidFill>
                  <a:srgbClr val="FF0000"/>
                </a:solidFill>
                <a:latin typeface="Times New Roman" panose="02020603050405020304" pitchFamily="18" charset="0"/>
                <a:cs typeface="Times New Roman" panose="02020603050405020304" pitchFamily="18" charset="0"/>
              </a:rPr>
              <a:t> модель весов в соответствии с ТУ , а это конкретный производитель.</a:t>
            </a:r>
          </a:p>
          <a:p>
            <a:pPr marL="0" algn="just" fontAlgn="auto">
              <a:spcBef>
                <a:spcPts val="0"/>
              </a:spcBef>
              <a:spcAft>
                <a:spcPts val="0"/>
              </a:spcAft>
              <a:buFont typeface="Wingdings" pitchFamily="2" charset="2"/>
              <a:buChar char="ü"/>
              <a:defRPr/>
            </a:pPr>
            <a:r>
              <a:rPr lang="ru-RU" sz="1800" dirty="0" smtClean="0">
                <a:latin typeface="Times New Roman" panose="02020603050405020304" pitchFamily="18" charset="0"/>
                <a:cs typeface="Times New Roman" panose="02020603050405020304" pitchFamily="18" charset="0"/>
              </a:rPr>
              <a:t>Когда заказчик не может достоверно определить, что является обозначением- товарным знаком или типом модели, рекомендуется подробно описывать технические характеристики медицинского изделия;</a:t>
            </a:r>
          </a:p>
          <a:p>
            <a:pPr marL="0" indent="0" algn="just" fontAlgn="auto">
              <a:spcBef>
                <a:spcPts val="0"/>
              </a:spcBef>
              <a:spcAft>
                <a:spcPts val="0"/>
              </a:spcAft>
              <a:buNone/>
              <a:defRPr/>
            </a:pPr>
            <a:endParaRPr lang="ru-RU" sz="1800" dirty="0" smtClean="0">
              <a:latin typeface="Times New Roman" panose="02020603050405020304" pitchFamily="18" charset="0"/>
              <a:cs typeface="Times New Roman" panose="02020603050405020304"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10</a:t>
            </a:fld>
            <a:endParaRPr lang="ru-RU" dirty="0">
              <a:solidFill>
                <a:prstClr val="black">
                  <a:tint val="75000"/>
                </a:prstClr>
              </a:solidFill>
            </a:endParaRPr>
          </a:p>
        </p:txBody>
      </p:sp>
    </p:spTree>
    <p:extLst>
      <p:ext uri="{BB962C8B-B14F-4D97-AF65-F5344CB8AC3E}">
        <p14:creationId xmlns:p14="http://schemas.microsoft.com/office/powerpoint/2010/main" val="3822074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0" algn="just" fontAlgn="auto">
              <a:spcBef>
                <a:spcPts val="0"/>
              </a:spcBef>
              <a:spcAft>
                <a:spcPts val="0"/>
              </a:spcAft>
              <a:buFont typeface="Wingdings" pitchFamily="2" charset="2"/>
              <a:buChar char="ü"/>
              <a:defRPr/>
            </a:pPr>
            <a:r>
              <a:rPr lang="ru-RU" sz="1600" dirty="0" smtClean="0">
                <a:latin typeface="Georgia" pitchFamily="18" charset="0"/>
                <a:cs typeface="Times New Roman" pitchFamily="18" charset="0"/>
              </a:rPr>
              <a:t>При описании эквивалентности медицинского изделия необходимо указывать требуемые параметры эквивалентного товара.</a:t>
            </a:r>
          </a:p>
          <a:p>
            <a:pPr marL="0" lvl="0" algn="just" fontAlgn="auto">
              <a:spcBef>
                <a:spcPts val="0"/>
              </a:spcBef>
              <a:spcAft>
                <a:spcPts val="0"/>
              </a:spcAft>
              <a:buFont typeface="Wingdings" pitchFamily="2" charset="2"/>
              <a:buChar char="ü"/>
              <a:defRPr/>
            </a:pPr>
            <a:endParaRPr lang="ru-RU" sz="1600" dirty="0" smtClean="0">
              <a:latin typeface="Georgia" pitchFamily="18" charset="0"/>
              <a:cs typeface="Times New Roman" pitchFamily="18" charset="0"/>
            </a:endParaRPr>
          </a:p>
          <a:p>
            <a:pPr marL="0" lvl="0" algn="just" fontAlgn="auto">
              <a:spcBef>
                <a:spcPts val="0"/>
              </a:spcBef>
              <a:spcAft>
                <a:spcPts val="0"/>
              </a:spcAft>
              <a:buFont typeface="Wingdings" pitchFamily="2" charset="2"/>
              <a:buChar char="ü"/>
              <a:defRPr/>
            </a:pPr>
            <a:r>
              <a:rPr lang="ru-RU" sz="1600" b="1" dirty="0" smtClean="0">
                <a:solidFill>
                  <a:srgbClr val="FF0000"/>
                </a:solidFill>
                <a:latin typeface="Georgia" pitchFamily="18" charset="0"/>
                <a:cs typeface="Times New Roman" pitchFamily="18" charset="0"/>
              </a:rPr>
              <a:t>Исключения из правил:</a:t>
            </a:r>
          </a:p>
          <a:p>
            <a:pPr marL="0" lvl="0" indent="0" algn="just" fontAlgn="auto">
              <a:spcBef>
                <a:spcPts val="0"/>
              </a:spcBef>
              <a:spcAft>
                <a:spcPts val="0"/>
              </a:spcAft>
              <a:buNone/>
              <a:defRPr/>
            </a:pPr>
            <a:endParaRPr lang="ru-RU" sz="1600" b="1" dirty="0" smtClean="0">
              <a:solidFill>
                <a:srgbClr val="FF0000"/>
              </a:solidFill>
              <a:latin typeface="Georgia" pitchFamily="18" charset="0"/>
              <a:cs typeface="Times New Roman" pitchFamily="18" charset="0"/>
            </a:endParaRPr>
          </a:p>
          <a:p>
            <a:pPr marL="0" lvl="0" algn="just" fontAlgn="auto">
              <a:spcBef>
                <a:spcPts val="0"/>
              </a:spcBef>
              <a:spcAft>
                <a:spcPts val="0"/>
              </a:spcAft>
              <a:buFont typeface="Wingdings" pitchFamily="2" charset="2"/>
              <a:buChar char="ü"/>
              <a:defRPr/>
            </a:pPr>
            <a:r>
              <a:rPr lang="ru-RU" sz="1600" dirty="0" smtClean="0">
                <a:solidFill>
                  <a:prstClr val="black"/>
                </a:solidFill>
                <a:latin typeface="Georgia" pitchFamily="18" charset="0"/>
                <a:cs typeface="Times New Roman" pitchFamily="18" charset="0"/>
              </a:rPr>
              <a:t> несовместимость </a:t>
            </a:r>
            <a:r>
              <a:rPr lang="ru-RU" sz="1600" dirty="0">
                <a:solidFill>
                  <a:prstClr val="black"/>
                </a:solidFill>
                <a:latin typeface="Georgia" pitchFamily="18" charset="0"/>
                <a:cs typeface="Times New Roman" pitchFamily="18" charset="0"/>
              </a:rPr>
              <a:t>товаров, на которых размещаются другие товарные знаки, и необходимости обеспечения взаимодействия таких товаров с товарами, используемыми </a:t>
            </a:r>
            <a:r>
              <a:rPr lang="ru-RU" sz="1600" dirty="0" smtClean="0">
                <a:solidFill>
                  <a:prstClr val="black"/>
                </a:solidFill>
                <a:latin typeface="Georgia" pitchFamily="18" charset="0"/>
                <a:cs typeface="Times New Roman" pitchFamily="18" charset="0"/>
              </a:rPr>
              <a:t>заказчиком ( например, тест полости для </a:t>
            </a:r>
            <a:r>
              <a:rPr lang="ru-RU" sz="1600" dirty="0" err="1" smtClean="0">
                <a:solidFill>
                  <a:prstClr val="black"/>
                </a:solidFill>
                <a:latin typeface="Georgia" pitchFamily="18" charset="0"/>
                <a:cs typeface="Times New Roman" pitchFamily="18" charset="0"/>
              </a:rPr>
              <a:t>глюкометров</a:t>
            </a:r>
            <a:r>
              <a:rPr lang="ru-RU" sz="1600" dirty="0" smtClean="0">
                <a:solidFill>
                  <a:prstClr val="black"/>
                </a:solidFill>
                <a:latin typeface="Georgia" pitchFamily="18" charset="0"/>
                <a:cs typeface="Times New Roman" pitchFamily="18" charset="0"/>
              </a:rPr>
              <a:t>)</a:t>
            </a:r>
          </a:p>
          <a:p>
            <a:pPr marL="0" lvl="0" algn="just" fontAlgn="auto">
              <a:spcBef>
                <a:spcPts val="0"/>
              </a:spcBef>
              <a:spcAft>
                <a:spcPts val="0"/>
              </a:spcAft>
              <a:buFont typeface="Wingdings" pitchFamily="2" charset="2"/>
              <a:buChar char="ü"/>
              <a:defRPr/>
            </a:pPr>
            <a:endParaRPr lang="ru-RU" sz="1600" dirty="0" smtClean="0">
              <a:solidFill>
                <a:prstClr val="black"/>
              </a:solidFill>
              <a:latin typeface="Georgia" pitchFamily="18" charset="0"/>
              <a:cs typeface="Times New Roman" pitchFamily="18" charset="0"/>
            </a:endParaRPr>
          </a:p>
          <a:p>
            <a:pPr marL="0" lvl="0" algn="just" fontAlgn="auto">
              <a:spcBef>
                <a:spcPts val="0"/>
              </a:spcBef>
              <a:spcAft>
                <a:spcPts val="0"/>
              </a:spcAft>
              <a:buFont typeface="Wingdings" pitchFamily="2" charset="2"/>
              <a:buChar char="ü"/>
              <a:defRPr/>
            </a:pPr>
            <a:r>
              <a:rPr lang="ru-RU" sz="1600" dirty="0" smtClean="0">
                <a:solidFill>
                  <a:prstClr val="black"/>
                </a:solidFill>
                <a:latin typeface="Georgia" pitchFamily="18" charset="0"/>
                <a:cs typeface="Times New Roman" pitchFamily="18" charset="0"/>
              </a:rPr>
              <a:t>  закупка </a:t>
            </a:r>
            <a:r>
              <a:rPr lang="ru-RU" sz="1600" dirty="0">
                <a:solidFill>
                  <a:prstClr val="black"/>
                </a:solidFill>
                <a:latin typeface="Georgia" pitchFamily="18" charset="0"/>
                <a:cs typeface="Times New Roman" pitchFamily="18" charset="0"/>
              </a:rPr>
              <a:t>запасных частей и расходных материалов к </a:t>
            </a:r>
            <a:r>
              <a:rPr lang="ru-RU" sz="1600" dirty="0" smtClean="0">
                <a:solidFill>
                  <a:prstClr val="black"/>
                </a:solidFill>
                <a:latin typeface="Georgia" pitchFamily="18" charset="0"/>
                <a:cs typeface="Times New Roman" pitchFamily="18" charset="0"/>
              </a:rPr>
              <a:t> </a:t>
            </a:r>
            <a:r>
              <a:rPr lang="ru-RU" sz="1600" dirty="0">
                <a:solidFill>
                  <a:prstClr val="black"/>
                </a:solidFill>
                <a:latin typeface="Georgia" pitchFamily="18" charset="0"/>
                <a:cs typeface="Times New Roman" pitchFamily="18" charset="0"/>
              </a:rPr>
              <a:t>оборудованию, </a:t>
            </a:r>
            <a:r>
              <a:rPr lang="ru-RU" sz="1600" dirty="0" smtClean="0">
                <a:solidFill>
                  <a:prstClr val="black"/>
                </a:solidFill>
                <a:latin typeface="Georgia" pitchFamily="18" charset="0"/>
                <a:cs typeface="Times New Roman" pitchFamily="18" charset="0"/>
              </a:rPr>
              <a:t>используемому  заказчиком</a:t>
            </a:r>
            <a:endParaRPr lang="ru-RU" sz="1600" dirty="0">
              <a:solidFill>
                <a:prstClr val="black"/>
              </a:solidFill>
              <a:latin typeface="Georgia" pitchFamily="18" charset="0"/>
              <a:cs typeface="Times New Roman" pitchFamily="18" charset="0"/>
            </a:endParaRPr>
          </a:p>
          <a:p>
            <a:pPr marL="0" lvl="0" algn="just" fontAlgn="auto">
              <a:spcBef>
                <a:spcPts val="0"/>
              </a:spcBef>
              <a:spcAft>
                <a:spcPts val="0"/>
              </a:spcAft>
              <a:buFont typeface="Wingdings" pitchFamily="2" charset="2"/>
              <a:buChar char="ü"/>
              <a:defRPr/>
            </a:pPr>
            <a:endParaRPr lang="ru-RU" sz="1600" dirty="0" smtClean="0">
              <a:solidFill>
                <a:prstClr val="black"/>
              </a:solidFill>
              <a:latin typeface="Georgia" pitchFamily="18" charset="0"/>
              <a:cs typeface="Times New Roman" pitchFamily="18" charset="0"/>
            </a:endParaRPr>
          </a:p>
          <a:p>
            <a:pPr marL="0" lvl="0" algn="just" fontAlgn="auto">
              <a:spcBef>
                <a:spcPts val="0"/>
              </a:spcBef>
              <a:spcAft>
                <a:spcPts val="0"/>
              </a:spcAft>
              <a:buFont typeface="Wingdings" pitchFamily="2" charset="2"/>
              <a:buChar char="ü"/>
              <a:defRPr/>
            </a:pPr>
            <a:r>
              <a:rPr lang="ru-RU" sz="1600" dirty="0" smtClean="0">
                <a:solidFill>
                  <a:prstClr val="black"/>
                </a:solidFill>
                <a:latin typeface="Georgia" pitchFamily="18" charset="0"/>
                <a:cs typeface="Times New Roman" pitchFamily="18" charset="0"/>
              </a:rPr>
              <a:t>Закупка уникальных медицинских изделий  с указанием конкретного товарного знака ( при наличии обоснований такой закупки)</a:t>
            </a:r>
          </a:p>
          <a:p>
            <a:pPr marL="0" lvl="0" algn="just" fontAlgn="auto">
              <a:spcBef>
                <a:spcPts val="0"/>
              </a:spcBef>
              <a:spcAft>
                <a:spcPts val="0"/>
              </a:spcAft>
              <a:buFont typeface="Wingdings" pitchFamily="2" charset="2"/>
              <a:buChar char="ü"/>
              <a:defRPr/>
            </a:pPr>
            <a:endParaRPr lang="ru-RU" sz="1600" dirty="0" smtClean="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11</a:t>
            </a:fld>
            <a:endParaRPr lang="ru-RU" dirty="0">
              <a:solidFill>
                <a:prstClr val="black">
                  <a:tint val="75000"/>
                </a:prstClr>
              </a:solidFill>
            </a:endParaRPr>
          </a:p>
        </p:txBody>
      </p:sp>
    </p:spTree>
    <p:extLst>
      <p:ext uri="{BB962C8B-B14F-4D97-AF65-F5344CB8AC3E}">
        <p14:creationId xmlns:p14="http://schemas.microsoft.com/office/powerpoint/2010/main" val="3810453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a:buNone/>
              <a:defRPr/>
            </a:pP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a:t>
            </a:r>
            <a:r>
              <a:rPr lang="ru-RU" sz="1800" b="1" dirty="0" smtClean="0">
                <a:solidFill>
                  <a:srgbClr val="FF0000"/>
                </a:solidFill>
                <a:latin typeface="Times New Roman" panose="02020603050405020304" pitchFamily="18" charset="0"/>
                <a:cs typeface="Times New Roman" panose="02020603050405020304" pitchFamily="18" charset="0"/>
              </a:rPr>
              <a:t>СОВЕТ!</a:t>
            </a:r>
            <a:endParaRPr lang="ru-RU" sz="1800" b="1" dirty="0">
              <a:solidFill>
                <a:srgbClr val="FF0000"/>
              </a:solidFill>
              <a:latin typeface="Times New Roman" panose="02020603050405020304" pitchFamily="18" charset="0"/>
              <a:cs typeface="Times New Roman" panose="02020603050405020304" pitchFamily="18" charset="0"/>
            </a:endParaRPr>
          </a:p>
          <a:p>
            <a:pPr marL="0" indent="0" algn="just">
              <a:buNone/>
              <a:defRPr/>
            </a:pPr>
            <a:r>
              <a:rPr lang="ru-RU" sz="1800" dirty="0" smtClean="0">
                <a:latin typeface="Times New Roman" panose="02020603050405020304" pitchFamily="18" charset="0"/>
                <a:cs typeface="Times New Roman" panose="02020603050405020304" pitchFamily="18" charset="0"/>
              </a:rPr>
              <a:t>                </a:t>
            </a:r>
          </a:p>
          <a:p>
            <a:pPr marL="0" indent="0" algn="just">
              <a:buNone/>
              <a:defRPr/>
            </a:pPr>
            <a:endParaRPr lang="ru-RU" sz="1800" dirty="0">
              <a:latin typeface="Times New Roman" panose="02020603050405020304" pitchFamily="18" charset="0"/>
              <a:cs typeface="Times New Roman" panose="02020603050405020304" pitchFamily="18" charset="0"/>
            </a:endParaRPr>
          </a:p>
          <a:p>
            <a:pPr marL="0" indent="0" algn="just">
              <a:buNone/>
              <a:defRPr/>
            </a:pPr>
            <a:r>
              <a:rPr lang="ru-RU" sz="1800" dirty="0" smtClean="0">
                <a:latin typeface="Times New Roman" panose="02020603050405020304" pitchFamily="18" charset="0"/>
                <a:cs typeface="Times New Roman" panose="02020603050405020304" pitchFamily="18" charset="0"/>
              </a:rPr>
              <a:t>                В техническом  </a:t>
            </a:r>
            <a:r>
              <a:rPr lang="ru-RU" sz="1800" dirty="0">
                <a:latin typeface="Times New Roman" panose="02020603050405020304" pitchFamily="18" charset="0"/>
                <a:cs typeface="Times New Roman" panose="02020603050405020304" pitchFamily="18" charset="0"/>
              </a:rPr>
              <a:t>задании лучше использовать слова </a:t>
            </a:r>
          </a:p>
          <a:p>
            <a:pPr algn="just">
              <a:defRPr/>
            </a:pPr>
            <a:r>
              <a:rPr lang="ru-RU" sz="1800" dirty="0">
                <a:latin typeface="Times New Roman" panose="02020603050405020304" pitchFamily="18" charset="0"/>
                <a:cs typeface="Times New Roman" panose="02020603050405020304" pitchFamily="18" charset="0"/>
              </a:rPr>
              <a:t>« … </a:t>
            </a:r>
            <a:r>
              <a:rPr lang="ru-RU" sz="1800" b="1" i="1" dirty="0">
                <a:latin typeface="Times New Roman" panose="02020603050405020304" pitchFamily="18" charset="0"/>
                <a:cs typeface="Times New Roman" panose="02020603050405020304" pitchFamily="18" charset="0"/>
              </a:rPr>
              <a:t>которое должно взаимодействовать с оборудованием (определенной марки, названия</a:t>
            </a:r>
            <a:r>
              <a:rPr lang="ru-RU" sz="1800" dirty="0" smtClean="0">
                <a:latin typeface="Times New Roman" panose="02020603050405020304" pitchFamily="18" charset="0"/>
                <a:cs typeface="Times New Roman" panose="02020603050405020304" pitchFamily="18" charset="0"/>
              </a:rPr>
              <a:t>)».</a:t>
            </a:r>
          </a:p>
          <a:p>
            <a:pPr algn="just">
              <a:defRPr/>
            </a:pP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Желательно иметь соответствующее экспертное заключение о том, что только это конкретное оборудование подходит к использованию в комплексе с уже имеющимся и может обеспечить стабильную работу техники и терапевтический эффект для больного. </a:t>
            </a:r>
          </a:p>
          <a:p>
            <a:pPr algn="just">
              <a:defRPr/>
            </a:pPr>
            <a:endParaRPr lang="ru-RU" sz="1800" dirty="0">
              <a:latin typeface="Times New Roman" panose="02020603050405020304" pitchFamily="18" charset="0"/>
              <a:cs typeface="Times New Roman" panose="02020603050405020304" pitchFamily="18" charset="0"/>
            </a:endParaRPr>
          </a:p>
          <a:p>
            <a:pPr marL="0" lvl="0" algn="just" fontAlgn="auto">
              <a:spcBef>
                <a:spcPts val="0"/>
              </a:spcBef>
              <a:spcAft>
                <a:spcPts val="0"/>
              </a:spcAft>
              <a:buFont typeface="Wingdings" pitchFamily="2" charset="2"/>
              <a:buChar char="ü"/>
              <a:defRPr/>
            </a:pPr>
            <a:endParaRPr lang="ru-RU" sz="1600" dirty="0" smtClean="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12</a:t>
            </a:fld>
            <a:endParaRPr lang="ru-RU" dirty="0">
              <a:solidFill>
                <a:prstClr val="black">
                  <a:tint val="75000"/>
                </a:prstClr>
              </a:solidFill>
            </a:endParaRPr>
          </a:p>
        </p:txBody>
      </p:sp>
    </p:spTree>
    <p:extLst>
      <p:ext uri="{BB962C8B-B14F-4D97-AF65-F5344CB8AC3E}">
        <p14:creationId xmlns:p14="http://schemas.microsoft.com/office/powerpoint/2010/main" val="1680001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a:t>
            </a:r>
          </a:p>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a:t>
            </a:r>
          </a:p>
          <a:p>
            <a:pPr marL="0" indent="0" algn="just" fontAlgn="auto">
              <a:spcBef>
                <a:spcPts val="0"/>
              </a:spcBef>
              <a:spcAft>
                <a:spcPts val="0"/>
              </a:spcAft>
              <a:buNone/>
              <a:defRPr/>
            </a:pPr>
            <a:r>
              <a:rPr lang="ru-RU" sz="1600" dirty="0">
                <a:solidFill>
                  <a:srgbClr val="C00000"/>
                </a:solidFill>
                <a:latin typeface="Georgia" pitchFamily="18" charset="0"/>
                <a:cs typeface="Times New Roman" pitchFamily="18" charset="0"/>
              </a:rPr>
              <a:t> </a:t>
            </a:r>
            <a:r>
              <a:rPr lang="ru-RU" sz="1600" dirty="0" smtClean="0">
                <a:solidFill>
                  <a:srgbClr val="C00000"/>
                </a:solidFill>
                <a:latin typeface="Georgia" pitchFamily="18" charset="0"/>
                <a:cs typeface="Times New Roman" pitchFamily="18" charset="0"/>
              </a:rPr>
              <a:t>     </a:t>
            </a:r>
            <a:r>
              <a:rPr lang="ru-RU" sz="1600" dirty="0" smtClean="0">
                <a:solidFill>
                  <a:srgbClr val="C00000"/>
                </a:solidFill>
                <a:latin typeface="Times New Roman" panose="02020603050405020304" pitchFamily="18" charset="0"/>
                <a:cs typeface="Times New Roman" panose="02020603050405020304" pitchFamily="18" charset="0"/>
              </a:rPr>
              <a:t> </a:t>
            </a:r>
            <a:r>
              <a:rPr lang="ru-RU" sz="1600" dirty="0">
                <a:solidFill>
                  <a:srgbClr val="C00000"/>
                </a:solidFill>
                <a:latin typeface="Times New Roman" panose="02020603050405020304" pitchFamily="18" charset="0"/>
                <a:cs typeface="Times New Roman" panose="02020603050405020304" pitchFamily="18" charset="0"/>
              </a:rPr>
              <a:t>Р</a:t>
            </a:r>
            <a:r>
              <a:rPr lang="ru-RU" sz="1600" dirty="0" smtClean="0">
                <a:solidFill>
                  <a:srgbClr val="C00000"/>
                </a:solidFill>
                <a:latin typeface="Times New Roman" panose="02020603050405020304" pitchFamily="18" charset="0"/>
                <a:cs typeface="Times New Roman" panose="02020603050405020304" pitchFamily="18" charset="0"/>
              </a:rPr>
              <a:t>ешение </a:t>
            </a:r>
            <a:r>
              <a:rPr lang="ru-RU" sz="1600" dirty="0">
                <a:solidFill>
                  <a:srgbClr val="C00000"/>
                </a:solidFill>
                <a:latin typeface="Times New Roman" panose="02020603050405020304" pitchFamily="18" charset="0"/>
                <a:cs typeface="Times New Roman" panose="02020603050405020304" pitchFamily="18" charset="0"/>
              </a:rPr>
              <a:t>Челябинского УФАС </a:t>
            </a:r>
            <a:r>
              <a:rPr lang="ru-RU" sz="1600" dirty="0" smtClean="0">
                <a:solidFill>
                  <a:srgbClr val="C00000"/>
                </a:solidFill>
                <a:latin typeface="Times New Roman" panose="02020603050405020304" pitchFamily="18" charset="0"/>
                <a:cs typeface="Times New Roman" panose="02020603050405020304" pitchFamily="18" charset="0"/>
              </a:rPr>
              <a:t>России </a:t>
            </a:r>
            <a:r>
              <a:rPr lang="ru-RU" sz="1600" dirty="0">
                <a:solidFill>
                  <a:srgbClr val="C00000"/>
                </a:solidFill>
                <a:latin typeface="Times New Roman" panose="02020603050405020304" pitchFamily="18" charset="0"/>
                <a:cs typeface="Times New Roman" panose="02020603050405020304" pitchFamily="18" charset="0"/>
              </a:rPr>
              <a:t>от </a:t>
            </a:r>
            <a:r>
              <a:rPr lang="ru-RU" sz="1600" dirty="0" smtClean="0">
                <a:solidFill>
                  <a:srgbClr val="C00000"/>
                </a:solidFill>
                <a:latin typeface="Times New Roman" panose="02020603050405020304" pitchFamily="18" charset="0"/>
                <a:cs typeface="Times New Roman" panose="02020603050405020304" pitchFamily="18" charset="0"/>
              </a:rPr>
              <a:t>04.12.2016 </a:t>
            </a:r>
            <a:r>
              <a:rPr lang="ru-RU" sz="1600" dirty="0">
                <a:solidFill>
                  <a:srgbClr val="C00000"/>
                </a:solidFill>
                <a:latin typeface="Times New Roman" panose="02020603050405020304" pitchFamily="18" charset="0"/>
                <a:cs typeface="Times New Roman" panose="02020603050405020304" pitchFamily="18" charset="0"/>
              </a:rPr>
              <a:t>по делу № </a:t>
            </a:r>
            <a:r>
              <a:rPr lang="ru-RU" sz="1600" dirty="0" smtClean="0">
                <a:solidFill>
                  <a:srgbClr val="C00000"/>
                </a:solidFill>
                <a:latin typeface="Times New Roman" panose="02020603050405020304" pitchFamily="18" charset="0"/>
                <a:cs typeface="Times New Roman" panose="02020603050405020304" pitchFamily="18" charset="0"/>
              </a:rPr>
              <a:t>835-ж.</a:t>
            </a:r>
          </a:p>
          <a:p>
            <a:pPr marL="0" indent="0" algn="just" fontAlgn="auto">
              <a:spcBef>
                <a:spcPts val="0"/>
              </a:spcBef>
              <a:spcAft>
                <a:spcPts val="0"/>
              </a:spcAft>
              <a:buNone/>
              <a:defRPr/>
            </a:pP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З</a:t>
            </a:r>
            <a:r>
              <a:rPr lang="ru-RU" sz="1800" dirty="0" smtClean="0">
                <a:latin typeface="Times New Roman" panose="02020603050405020304" pitchFamily="18" charset="0"/>
                <a:cs typeface="Times New Roman" panose="02020603050405020304" pitchFamily="18" charset="0"/>
              </a:rPr>
              <a:t>аявитель обжаловал </a:t>
            </a:r>
            <a:r>
              <a:rPr lang="ru-RU" sz="1800" dirty="0">
                <a:latin typeface="Times New Roman" panose="02020603050405020304" pitchFamily="18" charset="0"/>
                <a:cs typeface="Times New Roman" panose="02020603050405020304" pitchFamily="18" charset="0"/>
              </a:rPr>
              <a:t>положения технического задания в части указания на </a:t>
            </a:r>
            <a:r>
              <a:rPr lang="ru-RU" sz="1800" dirty="0" smtClean="0">
                <a:latin typeface="Times New Roman" panose="02020603050405020304" pitchFamily="18" charset="0"/>
                <a:cs typeface="Times New Roman" panose="02020603050405020304" pitchFamily="18" charset="0"/>
              </a:rPr>
              <a:t>товарный знак</a:t>
            </a:r>
            <a:r>
              <a:rPr lang="ru-RU" sz="1800" dirty="0">
                <a:latin typeface="Times New Roman" panose="02020603050405020304" pitchFamily="18" charset="0"/>
                <a:cs typeface="Times New Roman" panose="02020603050405020304" pitchFamily="18" charset="0"/>
              </a:rPr>
              <a:t>. Заказчиком, в свою очередь, была представлена инструкция по </a:t>
            </a:r>
            <a:r>
              <a:rPr lang="ru-RU" sz="1800" dirty="0" smtClean="0">
                <a:latin typeface="Times New Roman" panose="02020603050405020304" pitchFamily="18" charset="0"/>
                <a:cs typeface="Times New Roman" panose="02020603050405020304" pitchFamily="18" charset="0"/>
              </a:rPr>
              <a:t>эксплуатации </a:t>
            </a:r>
            <a:r>
              <a:rPr lang="ru-RU" sz="1800" dirty="0">
                <a:latin typeface="Times New Roman" panose="02020603050405020304" pitchFamily="18" charset="0"/>
                <a:cs typeface="Times New Roman" panose="02020603050405020304" pitchFamily="18" charset="0"/>
              </a:rPr>
              <a:t>на имеющийся у него стерилизатор STERRAD 100S, согласно </a:t>
            </a:r>
            <a:r>
              <a:rPr lang="ru-RU" sz="1800" dirty="0" smtClean="0">
                <a:latin typeface="Times New Roman" panose="02020603050405020304" pitchFamily="18" charset="0"/>
                <a:cs typeface="Times New Roman" panose="02020603050405020304" pitchFamily="18" charset="0"/>
              </a:rPr>
              <a:t>которой совместимость </a:t>
            </a:r>
            <a:r>
              <a:rPr lang="ru-RU" sz="1800" dirty="0">
                <a:latin typeface="Times New Roman" panose="02020603050405020304" pitchFamily="18" charset="0"/>
                <a:cs typeface="Times New Roman" panose="02020603050405020304" pitchFamily="18" charset="0"/>
              </a:rPr>
              <a:t>изделий медицинского назначения с системами </a:t>
            </a:r>
            <a:r>
              <a:rPr lang="ru-RU" sz="1800" dirty="0" smtClean="0">
                <a:latin typeface="Times New Roman" panose="02020603050405020304" pitchFamily="18" charset="0"/>
                <a:cs typeface="Times New Roman" panose="02020603050405020304" pitchFamily="18" charset="0"/>
              </a:rPr>
              <a:t>STERRAD испытывалась </a:t>
            </a:r>
            <a:r>
              <a:rPr lang="ru-RU" sz="1800" dirty="0">
                <a:latin typeface="Times New Roman" panose="02020603050405020304" pitchFamily="18" charset="0"/>
                <a:cs typeface="Times New Roman" panose="02020603050405020304" pitchFamily="18" charset="0"/>
              </a:rPr>
              <a:t>только с применением оригинальных расходных </a:t>
            </a:r>
            <a:r>
              <a:rPr lang="ru-RU" sz="1800" dirty="0" err="1" smtClean="0">
                <a:latin typeface="Times New Roman" panose="02020603050405020304" pitchFamily="18" charset="0"/>
                <a:cs typeface="Times New Roman" panose="02020603050405020304" pitchFamily="18" charset="0"/>
              </a:rPr>
              <a:t>материалов.Применение</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неразрешенных расходных материалов может привести к </a:t>
            </a:r>
            <a:r>
              <a:rPr lang="ru-RU" sz="1800" dirty="0" smtClean="0">
                <a:latin typeface="Times New Roman" panose="02020603050405020304" pitchFamily="18" charset="0"/>
                <a:cs typeface="Times New Roman" panose="02020603050405020304" pitchFamily="18" charset="0"/>
              </a:rPr>
              <a:t>отмене </a:t>
            </a:r>
            <a:r>
              <a:rPr lang="ru-RU" sz="1800" dirty="0">
                <a:latin typeface="Times New Roman" panose="02020603050405020304" pitchFamily="18" charset="0"/>
                <a:cs typeface="Times New Roman" panose="02020603050405020304" pitchFamily="18" charset="0"/>
              </a:rPr>
              <a:t>цикла, некачественной стерилизации, повреждению инструментов и </a:t>
            </a:r>
            <a:r>
              <a:rPr lang="ru-RU" sz="1800" dirty="0" smtClean="0">
                <a:latin typeface="Times New Roman" panose="02020603050405020304" pitchFamily="18" charset="0"/>
                <a:cs typeface="Times New Roman" panose="02020603050405020304" pitchFamily="18" charset="0"/>
              </a:rPr>
              <a:t>самих стерилизаторов</a:t>
            </a:r>
            <a:r>
              <a:rPr lang="ru-RU" sz="1800" dirty="0">
                <a:latin typeface="Times New Roman" panose="02020603050405020304" pitchFamily="18" charset="0"/>
                <a:cs typeface="Times New Roman" panose="02020603050405020304" pitchFamily="18" charset="0"/>
              </a:rPr>
              <a:t>. Компания ASP (производитель стерилизаторов STERRAD) </a:t>
            </a:r>
            <a:r>
              <a:rPr lang="ru-RU" sz="1800" dirty="0" smtClean="0">
                <a:latin typeface="Times New Roman" panose="02020603050405020304" pitchFamily="18" charset="0"/>
                <a:cs typeface="Times New Roman" panose="02020603050405020304" pitchFamily="18" charset="0"/>
              </a:rPr>
              <a:t>не несет </a:t>
            </a:r>
            <a:r>
              <a:rPr lang="ru-RU" sz="1800" dirty="0">
                <a:latin typeface="Times New Roman" panose="02020603050405020304" pitchFamily="18" charset="0"/>
                <a:cs typeface="Times New Roman" panose="02020603050405020304" pitchFamily="18" charset="0"/>
              </a:rPr>
              <a:t>ответственности за качество стерилизации, сохранность </a:t>
            </a:r>
            <a:r>
              <a:rPr lang="ru-RU" sz="1800" dirty="0" smtClean="0">
                <a:latin typeface="Times New Roman" panose="02020603050405020304" pitchFamily="18" charset="0"/>
                <a:cs typeface="Times New Roman" panose="02020603050405020304" pitchFamily="18" charset="0"/>
              </a:rPr>
              <a:t>инструментов и </a:t>
            </a:r>
            <a:r>
              <a:rPr lang="ru-RU" sz="1800" dirty="0">
                <a:latin typeface="Times New Roman" panose="02020603050405020304" pitchFamily="18" charset="0"/>
                <a:cs typeface="Times New Roman" panose="02020603050405020304" pitchFamily="18" charset="0"/>
              </a:rPr>
              <a:t>плазменных стерилизаторов STERRAD при использовании </a:t>
            </a:r>
            <a:r>
              <a:rPr lang="ru-RU" sz="1800" dirty="0" smtClean="0">
                <a:latin typeface="Times New Roman" panose="02020603050405020304" pitchFamily="18" charset="0"/>
                <a:cs typeface="Times New Roman" panose="02020603050405020304" pitchFamily="18" charset="0"/>
              </a:rPr>
              <a:t>неоригинальных расходных </a:t>
            </a:r>
            <a:r>
              <a:rPr lang="ru-RU" sz="1800" dirty="0">
                <a:latin typeface="Times New Roman" panose="02020603050405020304" pitchFamily="18" charset="0"/>
                <a:cs typeface="Times New Roman" panose="02020603050405020304" pitchFamily="18" charset="0"/>
              </a:rPr>
              <a:t>материалов</a:t>
            </a:r>
            <a:r>
              <a:rPr lang="ru-RU" sz="1800" dirty="0" smtClean="0">
                <a:latin typeface="Times New Roman" panose="02020603050405020304" pitchFamily="18" charset="0"/>
                <a:cs typeface="Times New Roman" panose="02020603050405020304" pitchFamily="18" charset="0"/>
              </a:rPr>
              <a:t>.</a:t>
            </a:r>
          </a:p>
          <a:p>
            <a:pPr marL="0" indent="0">
              <a:buNone/>
            </a:pPr>
            <a:r>
              <a:rPr lang="ru-RU" sz="1800" dirty="0" smtClean="0">
                <a:latin typeface="Times New Roman" panose="02020603050405020304" pitchFamily="18" charset="0"/>
                <a:cs typeface="Times New Roman" panose="02020603050405020304" pitchFamily="18" charset="0"/>
              </a:rPr>
              <a:t>        С </a:t>
            </a:r>
            <a:r>
              <a:rPr lang="ru-RU" sz="1800" dirty="0">
                <a:latin typeface="Times New Roman" panose="02020603050405020304" pitchFamily="18" charset="0"/>
                <a:cs typeface="Times New Roman" panose="02020603050405020304" pitchFamily="18" charset="0"/>
              </a:rPr>
              <a:t>учетом изложенного, комиссия Челябинского УФАС России пришла </a:t>
            </a:r>
            <a:r>
              <a:rPr lang="ru-RU" sz="1800" dirty="0" smtClean="0">
                <a:latin typeface="Times New Roman" panose="02020603050405020304" pitchFamily="18" charset="0"/>
                <a:cs typeface="Times New Roman" panose="02020603050405020304" pitchFamily="18" charset="0"/>
              </a:rPr>
              <a:t>к выводу</a:t>
            </a:r>
            <a:r>
              <a:rPr lang="ru-RU" sz="1800" dirty="0">
                <a:latin typeface="Times New Roman" panose="02020603050405020304" pitchFamily="18" charset="0"/>
                <a:cs typeface="Times New Roman" panose="02020603050405020304" pitchFamily="18" charset="0"/>
              </a:rPr>
              <a:t>, что доводы заявителя относительно неправомерного указания в </a:t>
            </a:r>
            <a:r>
              <a:rPr lang="ru-RU" sz="1800" dirty="0" smtClean="0">
                <a:latin typeface="Times New Roman" panose="02020603050405020304" pitchFamily="18" charset="0"/>
                <a:cs typeface="Times New Roman" panose="02020603050405020304" pitchFamily="18" charset="0"/>
              </a:rPr>
              <a:t>документации </a:t>
            </a:r>
            <a:r>
              <a:rPr lang="ru-RU" sz="1800" dirty="0">
                <a:latin typeface="Times New Roman" panose="02020603050405020304" pitchFamily="18" charset="0"/>
                <a:cs typeface="Times New Roman" panose="02020603050405020304" pitchFamily="18" charset="0"/>
              </a:rPr>
              <a:t>о закупке сведений о товарном знаке необходимого к </a:t>
            </a:r>
            <a:r>
              <a:rPr lang="ru-RU" sz="1800" dirty="0" smtClean="0">
                <a:latin typeface="Times New Roman" panose="02020603050405020304" pitchFamily="18" charset="0"/>
                <a:cs typeface="Times New Roman" panose="02020603050405020304" pitchFamily="18" charset="0"/>
              </a:rPr>
              <a:t>поставке товара </a:t>
            </a:r>
            <a:r>
              <a:rPr lang="ru-RU" sz="1800" dirty="0">
                <a:latin typeface="Times New Roman" panose="02020603050405020304" pitchFamily="18" charset="0"/>
                <a:cs typeface="Times New Roman" panose="02020603050405020304" pitchFamily="18" charset="0"/>
              </a:rPr>
              <a:t>являются </a:t>
            </a:r>
            <a:r>
              <a:rPr lang="ru-RU" sz="1800" dirty="0">
                <a:solidFill>
                  <a:srgbClr val="FF0000"/>
                </a:solidFill>
                <a:latin typeface="Times New Roman" panose="02020603050405020304" pitchFamily="18" charset="0"/>
                <a:cs typeface="Times New Roman" panose="02020603050405020304" pitchFamily="18" charset="0"/>
              </a:rPr>
              <a:t>необоснованными.</a:t>
            </a:r>
            <a:endParaRPr lang="ru-RU" sz="1800" b="1" dirty="0" smtClean="0">
              <a:solidFill>
                <a:srgbClr val="FF0000"/>
              </a:solidFill>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endParaRPr lang="ru-RU" sz="1800" b="1" dirty="0" smtClean="0">
              <a:solidFill>
                <a:srgbClr val="00B050"/>
              </a:solidFill>
              <a:latin typeface="Times New Roman" panose="02020603050405020304" pitchFamily="18" charset="0"/>
              <a:cs typeface="Times New Roman" panose="02020603050405020304"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13</a:t>
            </a:fld>
            <a:endParaRPr lang="ru-RU" dirty="0">
              <a:solidFill>
                <a:prstClr val="black">
                  <a:tint val="75000"/>
                </a:prstClr>
              </a:solidFill>
            </a:endParaRPr>
          </a:p>
        </p:txBody>
      </p:sp>
    </p:spTree>
    <p:extLst>
      <p:ext uri="{BB962C8B-B14F-4D97-AF65-F5344CB8AC3E}">
        <p14:creationId xmlns:p14="http://schemas.microsoft.com/office/powerpoint/2010/main" val="1375096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6. ГАРАНТИЙНЫЕ ТРЕБОВАНИЯ</a:t>
            </a:r>
          </a:p>
          <a:p>
            <a:pPr marL="0" indent="0">
              <a:buNone/>
            </a:pPr>
            <a:endParaRPr lang="ru-RU" sz="1600" b="1" dirty="0">
              <a:solidFill>
                <a:srgbClr val="00B050"/>
              </a:solidFill>
              <a:latin typeface="Georgia" pitchFamily="18" charset="0"/>
              <a:cs typeface="Times New Roman" pitchFamily="18" charset="0"/>
            </a:endParaRPr>
          </a:p>
          <a:p>
            <a:pPr marL="0" indent="0" algn="just">
              <a:buNone/>
            </a:pPr>
            <a:r>
              <a:rPr lang="ru-RU" sz="1800" b="1" dirty="0" smtClean="0">
                <a:solidFill>
                  <a:srgbClr val="00B050"/>
                </a:solidFill>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a:t>
            </a:r>
            <a:r>
              <a:rPr lang="ru-RU" sz="1800" dirty="0">
                <a:solidFill>
                  <a:srgbClr val="FF0000"/>
                </a:solidFill>
                <a:latin typeface="Times New Roman" panose="02020603050405020304" pitchFamily="18" charset="0"/>
                <a:cs typeface="Times New Roman" panose="02020603050405020304" pitchFamily="18" charset="0"/>
              </a:rPr>
              <a:t>Согласно ч. 4 ст. 33 Закона № 44-ФЗ заказчик вправе</a:t>
            </a:r>
            <a:r>
              <a:rPr lang="ru-RU" sz="1800" dirty="0">
                <a:latin typeface="Times New Roman" panose="02020603050405020304" pitchFamily="18" charset="0"/>
                <a:cs typeface="Times New Roman" panose="02020603050405020304" pitchFamily="18" charset="0"/>
              </a:rPr>
              <a:t> установить </a:t>
            </a:r>
            <a:r>
              <a:rPr lang="ru-RU" sz="1800" dirty="0" smtClean="0">
                <a:latin typeface="Times New Roman" panose="02020603050405020304" pitchFamily="18" charset="0"/>
                <a:cs typeface="Times New Roman" panose="02020603050405020304" pitchFamily="18" charset="0"/>
              </a:rPr>
              <a:t>требования к гарантийному сроку товара, работы ( услуги) и (или) объему предоставления гарантий их качества, к гарантийному обслуживанию товара при необходимости</a:t>
            </a:r>
          </a:p>
          <a:p>
            <a:pPr marL="0" indent="0" algn="just">
              <a:buNone/>
            </a:pP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В случае закупки медицинского оборудования заказчик </a:t>
            </a:r>
            <a:r>
              <a:rPr lang="ru-RU" sz="1800" dirty="0" smtClean="0">
                <a:latin typeface="Times New Roman" panose="02020603050405020304" pitchFamily="18" charset="0"/>
                <a:cs typeface="Times New Roman" panose="02020603050405020304" pitchFamily="18" charset="0"/>
              </a:rPr>
              <a:t>вправе </a:t>
            </a:r>
            <a:r>
              <a:rPr lang="ru-RU" sz="1800" dirty="0">
                <a:latin typeface="Times New Roman" panose="02020603050405020304" pitchFamily="18" charset="0"/>
                <a:cs typeface="Times New Roman" panose="02020603050405020304" pitchFamily="18" charset="0"/>
              </a:rPr>
              <a:t>установить в документации о закупке требования к гарантийному </a:t>
            </a:r>
            <a:r>
              <a:rPr lang="ru-RU" sz="1800" dirty="0" smtClean="0">
                <a:latin typeface="Times New Roman" panose="02020603050405020304" pitchFamily="18" charset="0"/>
                <a:cs typeface="Times New Roman" panose="02020603050405020304" pitchFamily="18" charset="0"/>
              </a:rPr>
              <a:t>сроку товара </a:t>
            </a:r>
            <a:r>
              <a:rPr lang="ru-RU" sz="1800" dirty="0">
                <a:latin typeface="Times New Roman" panose="02020603050405020304" pitchFamily="18" charset="0"/>
                <a:cs typeface="Times New Roman" panose="02020603050405020304" pitchFamily="18" charset="0"/>
              </a:rPr>
              <a:t>и (или) объему предоставления гарантий его качества, к </a:t>
            </a:r>
            <a:r>
              <a:rPr lang="ru-RU" sz="1800" dirty="0" smtClean="0">
                <a:latin typeface="Times New Roman" panose="02020603050405020304" pitchFamily="18" charset="0"/>
                <a:cs typeface="Times New Roman" panose="02020603050405020304" pitchFamily="18" charset="0"/>
              </a:rPr>
              <a:t>гарантийному обслуживанию </a:t>
            </a:r>
            <a:r>
              <a:rPr lang="ru-RU" sz="1800" dirty="0">
                <a:latin typeface="Times New Roman" panose="02020603050405020304" pitchFamily="18" charset="0"/>
                <a:cs typeface="Times New Roman" panose="02020603050405020304" pitchFamily="18" charset="0"/>
              </a:rPr>
              <a:t>товара, к расходам на обслуживание товара в течение </a:t>
            </a:r>
            <a:r>
              <a:rPr lang="ru-RU" sz="1800" dirty="0" smtClean="0">
                <a:latin typeface="Times New Roman" panose="02020603050405020304" pitchFamily="18" charset="0"/>
                <a:cs typeface="Times New Roman" panose="02020603050405020304" pitchFamily="18" charset="0"/>
              </a:rPr>
              <a:t>гарантийного </a:t>
            </a:r>
            <a:r>
              <a:rPr lang="ru-RU" sz="1800" dirty="0">
                <a:latin typeface="Times New Roman" panose="02020603050405020304" pitchFamily="18" charset="0"/>
                <a:cs typeface="Times New Roman" panose="02020603050405020304" pitchFamily="18" charset="0"/>
              </a:rPr>
              <a:t>срока, а также к осуществлению монтажа и наладки товара, если </a:t>
            </a:r>
            <a:r>
              <a:rPr lang="ru-RU" sz="1800" dirty="0" smtClean="0">
                <a:latin typeface="Times New Roman" panose="02020603050405020304" pitchFamily="18" charset="0"/>
                <a:cs typeface="Times New Roman" panose="02020603050405020304" pitchFamily="18" charset="0"/>
              </a:rPr>
              <a:t>это предусмотрено </a:t>
            </a:r>
            <a:r>
              <a:rPr lang="ru-RU" sz="1800" dirty="0">
                <a:latin typeface="Times New Roman" panose="02020603050405020304" pitchFamily="18" charset="0"/>
                <a:cs typeface="Times New Roman" panose="02020603050405020304" pitchFamily="18" charset="0"/>
              </a:rPr>
              <a:t>технической документацией на товар</a:t>
            </a:r>
            <a:r>
              <a:rPr lang="ru-RU" sz="1800" dirty="0" smtClean="0">
                <a:latin typeface="Times New Roman" panose="02020603050405020304" pitchFamily="18" charset="0"/>
                <a:cs typeface="Times New Roman" panose="02020603050405020304" pitchFamily="18" charset="0"/>
              </a:rPr>
              <a:t>.</a:t>
            </a:r>
          </a:p>
          <a:p>
            <a:pPr marL="0" indent="0">
              <a:buNone/>
            </a:pPr>
            <a:endParaRPr lang="ru-RU" sz="1600" dirty="0">
              <a:latin typeface="Times New Roman" panose="02020603050405020304" pitchFamily="18" charset="0"/>
              <a:cs typeface="Times New Roman" panose="02020603050405020304" pitchFamily="18" charset="0"/>
            </a:endParaRPr>
          </a:p>
          <a:p>
            <a:pPr marL="0" indent="0">
              <a:buNone/>
            </a:pPr>
            <a:endParaRPr lang="ru-RU" sz="1600" dirty="0" smtClean="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a:t>
            </a:r>
            <a:r>
              <a:rPr lang="ru-RU" sz="1600" b="1" dirty="0" smtClean="0">
                <a:solidFill>
                  <a:srgbClr val="00B050"/>
                </a:solidFill>
                <a:latin typeface="Times New Roman" panose="02020603050405020304" pitchFamily="18" charset="0"/>
                <a:cs typeface="Times New Roman" panose="02020603050405020304" pitchFamily="18" charset="0"/>
              </a:rPr>
              <a:t>Письмо </a:t>
            </a:r>
            <a:r>
              <a:rPr lang="ru-RU" sz="1600" b="1" dirty="0">
                <a:solidFill>
                  <a:srgbClr val="00B050"/>
                </a:solidFill>
                <a:latin typeface="Times New Roman" panose="02020603050405020304" pitchFamily="18" charset="0"/>
                <a:cs typeface="Times New Roman" panose="02020603050405020304" pitchFamily="18" charset="0"/>
              </a:rPr>
              <a:t>ФАС РФ от 24 мая 2017 года № ИА</a:t>
            </a:r>
            <a:r>
              <a:rPr lang="en-US" sz="1600" b="1" dirty="0">
                <a:solidFill>
                  <a:srgbClr val="00B050"/>
                </a:solidFill>
                <a:latin typeface="Times New Roman" panose="02020603050405020304" pitchFamily="18" charset="0"/>
                <a:cs typeface="Times New Roman" panose="02020603050405020304" pitchFamily="18" charset="0"/>
              </a:rPr>
              <a:t>/</a:t>
            </a:r>
            <a:r>
              <a:rPr lang="ru-RU" sz="1600" b="1" dirty="0">
                <a:solidFill>
                  <a:srgbClr val="00B050"/>
                </a:solidFill>
                <a:latin typeface="Times New Roman" panose="02020603050405020304" pitchFamily="18" charset="0"/>
                <a:cs typeface="Times New Roman" panose="02020603050405020304" pitchFamily="18" charset="0"/>
              </a:rPr>
              <a:t>34601</a:t>
            </a:r>
            <a:r>
              <a:rPr lang="en-US" sz="1600" b="1" dirty="0">
                <a:solidFill>
                  <a:srgbClr val="00B050"/>
                </a:solidFill>
                <a:latin typeface="Times New Roman" panose="02020603050405020304" pitchFamily="18" charset="0"/>
                <a:cs typeface="Times New Roman" panose="02020603050405020304" pitchFamily="18" charset="0"/>
              </a:rPr>
              <a:t>/17</a:t>
            </a:r>
            <a:endParaRPr lang="ru-RU" sz="1600" dirty="0" smtClean="0">
              <a:latin typeface="Times New Roman" panose="02020603050405020304" pitchFamily="18" charset="0"/>
              <a:cs typeface="Times New Roman" panose="02020603050405020304" pitchFamily="18" charset="0"/>
            </a:endParaRPr>
          </a:p>
          <a:p>
            <a:pPr marL="0" indent="0">
              <a:buNone/>
            </a:pPr>
            <a:endParaRPr lang="ru-RU" sz="1600" dirty="0" smtClean="0">
              <a:latin typeface="Times New Roman" panose="02020603050405020304" pitchFamily="18" charset="0"/>
              <a:cs typeface="Times New Roman" panose="02020603050405020304"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14</a:t>
            </a:fld>
            <a:endParaRPr lang="ru-RU" dirty="0">
              <a:solidFill>
                <a:prstClr val="black">
                  <a:tint val="75000"/>
                </a:prstClr>
              </a:solidFill>
            </a:endParaRPr>
          </a:p>
        </p:txBody>
      </p:sp>
    </p:spTree>
    <p:extLst>
      <p:ext uri="{BB962C8B-B14F-4D97-AF65-F5344CB8AC3E}">
        <p14:creationId xmlns:p14="http://schemas.microsoft.com/office/powerpoint/2010/main" val="1471674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6. ГАРАНТИЙНЫЕ ТРЕБОВАНИЯ</a:t>
            </a:r>
          </a:p>
          <a:p>
            <a:pPr marL="0" indent="0">
              <a:buNone/>
            </a:pPr>
            <a:endParaRPr lang="ru-RU" sz="1600" b="1" dirty="0">
              <a:solidFill>
                <a:srgbClr val="00B050"/>
              </a:solidFill>
              <a:latin typeface="Georgia" pitchFamily="18" charset="0"/>
              <a:cs typeface="Times New Roman" pitchFamily="18" charset="0"/>
            </a:endParaRPr>
          </a:p>
          <a:p>
            <a:pPr marL="0" indent="0" algn="just">
              <a:buNone/>
            </a:pP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Согласно ч. </a:t>
            </a:r>
            <a:r>
              <a:rPr lang="ru-RU" sz="1800" dirty="0" smtClean="0">
                <a:latin typeface="Times New Roman" panose="02020603050405020304" pitchFamily="18" charset="0"/>
                <a:cs typeface="Times New Roman" panose="02020603050405020304" pitchFamily="18" charset="0"/>
              </a:rPr>
              <a:t>2 </a:t>
            </a:r>
            <a:r>
              <a:rPr lang="ru-RU" sz="1800" dirty="0">
                <a:latin typeface="Times New Roman" panose="02020603050405020304" pitchFamily="18" charset="0"/>
                <a:cs typeface="Times New Roman" panose="02020603050405020304" pitchFamily="18" charset="0"/>
              </a:rPr>
              <a:t>ст. 33 Закона № 44-ФЗ </a:t>
            </a:r>
            <a:r>
              <a:rPr lang="ru-RU" sz="1800" dirty="0" smtClean="0">
                <a:latin typeface="Times New Roman" panose="02020603050405020304" pitchFamily="18" charset="0"/>
                <a:cs typeface="Times New Roman" panose="02020603050405020304" pitchFamily="18" charset="0"/>
              </a:rPr>
              <a:t>заказчик </a:t>
            </a:r>
            <a:r>
              <a:rPr lang="ru-RU" sz="1800" dirty="0" smtClean="0">
                <a:solidFill>
                  <a:srgbClr val="FF0000"/>
                </a:solidFill>
                <a:latin typeface="Times New Roman" panose="02020603050405020304" pitchFamily="18" charset="0"/>
                <a:cs typeface="Times New Roman" panose="02020603050405020304" pitchFamily="18" charset="0"/>
              </a:rPr>
              <a:t>не имеет право   </a:t>
            </a:r>
            <a:r>
              <a:rPr lang="ru-RU" sz="1800" dirty="0" smtClean="0">
                <a:latin typeface="Times New Roman" panose="02020603050405020304" pitchFamily="18" charset="0"/>
                <a:cs typeface="Times New Roman" panose="02020603050405020304" pitchFamily="18" charset="0"/>
              </a:rPr>
              <a:t>устанавливать в  документации о закупке обязательное требование об указании в составе заявок на участие в закупке показателей и ( или) значений гарантийного срока ТРУ  </a:t>
            </a:r>
            <a:r>
              <a:rPr lang="ru-RU" sz="1800" dirty="0">
                <a:latin typeface="Times New Roman" panose="02020603050405020304" pitchFamily="18" charset="0"/>
                <a:cs typeface="Times New Roman" panose="02020603050405020304" pitchFamily="18" charset="0"/>
              </a:rPr>
              <a:t>и (или) </a:t>
            </a:r>
            <a:r>
              <a:rPr lang="ru-RU" sz="1800" dirty="0" smtClean="0">
                <a:latin typeface="Times New Roman" panose="02020603050405020304" pitchFamily="18" charset="0"/>
                <a:cs typeface="Times New Roman" panose="02020603050405020304" pitchFamily="18" charset="0"/>
              </a:rPr>
              <a:t>объема </a:t>
            </a:r>
            <a:r>
              <a:rPr lang="ru-RU" sz="1800" dirty="0">
                <a:latin typeface="Times New Roman" panose="02020603050405020304" pitchFamily="18" charset="0"/>
                <a:cs typeface="Times New Roman" panose="02020603050405020304" pitchFamily="18" charset="0"/>
              </a:rPr>
              <a:t>предоставления гарантий </a:t>
            </a:r>
            <a:r>
              <a:rPr lang="ru-RU" sz="1800" dirty="0" smtClean="0">
                <a:latin typeface="Times New Roman" panose="02020603050405020304" pitchFamily="18" charset="0"/>
                <a:cs typeface="Times New Roman" panose="02020603050405020304" pitchFamily="18" charset="0"/>
              </a:rPr>
              <a:t>их качества</a:t>
            </a: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в том числе срока годности, остаточного срока годности товара), гарантийного обслуживания товара.</a:t>
            </a:r>
          </a:p>
          <a:p>
            <a:pPr marL="0" indent="0" algn="just">
              <a:buNone/>
            </a:pPr>
            <a:endParaRPr lang="ru-RU" sz="1600" dirty="0" smtClean="0">
              <a:latin typeface="Times New Roman" panose="02020603050405020304" pitchFamily="18" charset="0"/>
              <a:cs typeface="Times New Roman" panose="02020603050405020304" pitchFamily="18" charset="0"/>
            </a:endParaRPr>
          </a:p>
          <a:p>
            <a:pPr marL="0" indent="0" algn="just">
              <a:buNone/>
            </a:pP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ru-RU" sz="1800" b="1" dirty="0" smtClean="0">
                <a:solidFill>
                  <a:srgbClr val="00B050"/>
                </a:solidFill>
                <a:latin typeface="Times New Roman" panose="02020603050405020304" pitchFamily="18" charset="0"/>
                <a:cs typeface="Times New Roman" panose="02020603050405020304" pitchFamily="18" charset="0"/>
              </a:rPr>
              <a:t>Письмо ФАС РФ от 24 мая 2017 года № ИА</a:t>
            </a:r>
            <a:r>
              <a:rPr lang="en-US" sz="1800" b="1" dirty="0" smtClean="0">
                <a:solidFill>
                  <a:srgbClr val="00B050"/>
                </a:solidFill>
                <a:latin typeface="Times New Roman" panose="02020603050405020304" pitchFamily="18" charset="0"/>
                <a:cs typeface="Times New Roman" panose="02020603050405020304" pitchFamily="18" charset="0"/>
              </a:rPr>
              <a:t>/</a:t>
            </a:r>
            <a:r>
              <a:rPr lang="ru-RU" sz="1800" b="1" dirty="0" smtClean="0">
                <a:solidFill>
                  <a:srgbClr val="00B050"/>
                </a:solidFill>
                <a:latin typeface="Times New Roman" panose="02020603050405020304" pitchFamily="18" charset="0"/>
                <a:cs typeface="Times New Roman" panose="02020603050405020304" pitchFamily="18" charset="0"/>
              </a:rPr>
              <a:t>34601</a:t>
            </a:r>
            <a:r>
              <a:rPr lang="en-US" sz="1800" b="1" dirty="0" smtClean="0">
                <a:solidFill>
                  <a:srgbClr val="00B050"/>
                </a:solidFill>
                <a:latin typeface="Times New Roman" panose="02020603050405020304" pitchFamily="18" charset="0"/>
                <a:cs typeface="Times New Roman" panose="02020603050405020304" pitchFamily="18" charset="0"/>
              </a:rPr>
              <a:t>/17</a:t>
            </a:r>
            <a:endParaRPr lang="ru-RU" sz="1800" b="1" dirty="0" smtClean="0">
              <a:solidFill>
                <a:srgbClr val="00B050"/>
              </a:solidFill>
              <a:latin typeface="Times New Roman" panose="02020603050405020304" pitchFamily="18" charset="0"/>
              <a:cs typeface="Times New Roman" panose="02020603050405020304" pitchFamily="18" charset="0"/>
            </a:endParaRPr>
          </a:p>
          <a:p>
            <a:pPr marL="0" indent="0">
              <a:buNone/>
            </a:pPr>
            <a:endParaRPr lang="ru-RU" sz="16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US" sz="1600" b="1" dirty="0" smtClean="0">
                <a:solidFill>
                  <a:srgbClr val="C00000"/>
                </a:solidFill>
              </a:rPr>
              <a:t>               </a:t>
            </a:r>
            <a:r>
              <a:rPr lang="ru-RU" sz="1600" b="1" dirty="0" smtClean="0">
                <a:solidFill>
                  <a:srgbClr val="C00000"/>
                </a:solidFill>
              </a:rPr>
              <a:t>Решение Нижегородского УФАС </a:t>
            </a:r>
            <a:r>
              <a:rPr lang="ru-RU" sz="1600" b="1" dirty="0">
                <a:solidFill>
                  <a:srgbClr val="C00000"/>
                </a:solidFill>
              </a:rPr>
              <a:t>России от </a:t>
            </a:r>
            <a:r>
              <a:rPr lang="ru-RU" sz="1600" b="1" dirty="0" smtClean="0">
                <a:solidFill>
                  <a:srgbClr val="C00000"/>
                </a:solidFill>
              </a:rPr>
              <a:t>12.05.2016 </a:t>
            </a:r>
            <a:r>
              <a:rPr lang="ru-RU" sz="1600" b="1" dirty="0">
                <a:solidFill>
                  <a:srgbClr val="C00000"/>
                </a:solidFill>
              </a:rPr>
              <a:t>по делу № </a:t>
            </a:r>
            <a:r>
              <a:rPr lang="ru-RU" sz="1600" b="1" dirty="0" smtClean="0">
                <a:solidFill>
                  <a:srgbClr val="C00000"/>
                </a:solidFill>
              </a:rPr>
              <a:t>521-ФАС52</a:t>
            </a:r>
          </a:p>
          <a:p>
            <a:pPr marL="0" indent="0">
              <a:buNone/>
            </a:pPr>
            <a:r>
              <a:rPr lang="ru-RU" sz="1600" dirty="0" smtClean="0"/>
              <a:t> </a:t>
            </a:r>
            <a:endParaRPr lang="ru-RU" sz="1600" dirty="0"/>
          </a:p>
          <a:p>
            <a:pPr marL="0" indent="0">
              <a:buNone/>
            </a:pPr>
            <a:r>
              <a:rPr lang="ru-RU" sz="1600" dirty="0" smtClean="0">
                <a:latin typeface="Times New Roman" panose="02020603050405020304" pitchFamily="18" charset="0"/>
                <a:cs typeface="Times New Roman" panose="02020603050405020304" pitchFamily="18" charset="0"/>
              </a:rPr>
              <a:t>              В решении </a:t>
            </a:r>
            <a:r>
              <a:rPr lang="ru-RU" sz="1600" dirty="0">
                <a:latin typeface="Times New Roman" panose="02020603050405020304" pitchFamily="18" charset="0"/>
                <a:cs typeface="Times New Roman" panose="02020603050405020304" pitchFamily="18" charset="0"/>
              </a:rPr>
              <a:t>отмечается, что сведения о гарантийном сроке поставляемого </a:t>
            </a:r>
            <a:r>
              <a:rPr lang="ru-RU" sz="1600" dirty="0" smtClean="0">
                <a:latin typeface="Times New Roman" panose="02020603050405020304" pitchFamily="18" charset="0"/>
                <a:cs typeface="Times New Roman" panose="02020603050405020304" pitchFamily="18" charset="0"/>
              </a:rPr>
              <a:t>товара не </a:t>
            </a:r>
            <a:r>
              <a:rPr lang="ru-RU" sz="1600" dirty="0">
                <a:latin typeface="Times New Roman" panose="02020603050405020304" pitchFamily="18" charset="0"/>
                <a:cs typeface="Times New Roman" panose="02020603050405020304" pitchFamily="18" charset="0"/>
              </a:rPr>
              <a:t>могут быть истребованы в первой части заявки, поскольку </a:t>
            </a:r>
            <a:r>
              <a:rPr lang="ru-RU" sz="1600" dirty="0" smtClean="0">
                <a:latin typeface="Times New Roman" panose="02020603050405020304" pitchFamily="18" charset="0"/>
                <a:cs typeface="Times New Roman" panose="02020603050405020304" pitchFamily="18" charset="0"/>
              </a:rPr>
              <a:t>гарантийный срок </a:t>
            </a:r>
            <a:r>
              <a:rPr lang="ru-RU" sz="1600" dirty="0">
                <a:latin typeface="Times New Roman" panose="02020603050405020304" pitchFamily="18" charset="0"/>
                <a:cs typeface="Times New Roman" panose="02020603050405020304" pitchFamily="18" charset="0"/>
              </a:rPr>
              <a:t>товара не является параметром товара и его технической </a:t>
            </a:r>
            <a:r>
              <a:rPr lang="ru-RU" sz="1600" dirty="0" smtClean="0">
                <a:latin typeface="Times New Roman" panose="02020603050405020304" pitchFamily="18" charset="0"/>
                <a:cs typeface="Times New Roman" panose="02020603050405020304" pitchFamily="18" charset="0"/>
              </a:rPr>
              <a:t>характеристикой</a:t>
            </a:r>
            <a:r>
              <a:rPr lang="ru-RU" sz="1600" dirty="0">
                <a:latin typeface="Times New Roman" panose="02020603050405020304" pitchFamily="18" charset="0"/>
                <a:cs typeface="Times New Roman" panose="02020603050405020304" pitchFamily="18" charset="0"/>
              </a:rPr>
              <a:t>, а относится к предмету поставки. Таким образом, установив </a:t>
            </a:r>
            <a:r>
              <a:rPr lang="ru-RU" sz="1600" dirty="0" smtClean="0">
                <a:latin typeface="Times New Roman" panose="02020603050405020304" pitchFamily="18" charset="0"/>
                <a:cs typeface="Times New Roman" panose="02020603050405020304" pitchFamily="18" charset="0"/>
              </a:rPr>
              <a:t>подобное требование </a:t>
            </a:r>
            <a:r>
              <a:rPr lang="ru-RU" sz="1600" dirty="0">
                <a:latin typeface="Times New Roman" panose="02020603050405020304" pitchFamily="18" charset="0"/>
                <a:cs typeface="Times New Roman" panose="02020603050405020304" pitchFamily="18" charset="0"/>
              </a:rPr>
              <a:t>к составу заявки, заказчик нарушил положения ч. 1 ст. 64 и ч. 3 </a:t>
            </a:r>
            <a:r>
              <a:rPr lang="ru-RU" sz="1600" dirty="0" smtClean="0">
                <a:latin typeface="Times New Roman" panose="02020603050405020304" pitchFamily="18" charset="0"/>
                <a:cs typeface="Times New Roman" panose="02020603050405020304" pitchFamily="18" charset="0"/>
              </a:rPr>
              <a:t>ст.66 </a:t>
            </a:r>
            <a:r>
              <a:rPr lang="ru-RU" sz="1600" dirty="0">
                <a:latin typeface="Times New Roman" panose="02020603050405020304" pitchFamily="18" charset="0"/>
                <a:cs typeface="Times New Roman" panose="02020603050405020304" pitchFamily="18" charset="0"/>
              </a:rPr>
              <a:t>Закона № 44-ФЗ.</a:t>
            </a:r>
            <a:endParaRPr lang="ru-RU" sz="1600" b="1" dirty="0">
              <a:solidFill>
                <a:srgbClr val="00B050"/>
              </a:solidFill>
              <a:latin typeface="Times New Roman" panose="02020603050405020304" pitchFamily="18" charset="0"/>
              <a:cs typeface="Times New Roman" panose="02020603050405020304"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15</a:t>
            </a:fld>
            <a:endParaRPr lang="ru-RU" dirty="0">
              <a:solidFill>
                <a:prstClr val="black">
                  <a:tint val="75000"/>
                </a:prstClr>
              </a:solidFill>
            </a:endParaRPr>
          </a:p>
        </p:txBody>
      </p:sp>
    </p:spTree>
    <p:extLst>
      <p:ext uri="{BB962C8B-B14F-4D97-AF65-F5344CB8AC3E}">
        <p14:creationId xmlns:p14="http://schemas.microsoft.com/office/powerpoint/2010/main" val="2694183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6. ГАРАНТИЙНЫЕ ТРЕБОВАНИЯ</a:t>
            </a:r>
          </a:p>
          <a:p>
            <a:pPr marL="0" indent="0">
              <a:buNone/>
            </a:pPr>
            <a:endParaRPr lang="ru-RU" sz="1600" b="1" dirty="0">
              <a:solidFill>
                <a:srgbClr val="00B050"/>
              </a:solidFill>
              <a:latin typeface="Georgia" pitchFamily="18" charset="0"/>
              <a:cs typeface="Times New Roman" pitchFamily="18" charset="0"/>
            </a:endParaRPr>
          </a:p>
          <a:p>
            <a:pPr marL="0" indent="0">
              <a:buNone/>
            </a:pPr>
            <a:r>
              <a:rPr lang="ru-RU" sz="1800" b="1" dirty="0" smtClean="0">
                <a:solidFill>
                  <a:srgbClr val="C00000"/>
                </a:solidFill>
                <a:latin typeface="Times New Roman" panose="02020603050405020304" pitchFamily="18" charset="0"/>
                <a:cs typeface="Times New Roman" panose="02020603050405020304" pitchFamily="18" charset="0"/>
              </a:rPr>
              <a:t>                </a:t>
            </a:r>
            <a:r>
              <a:rPr lang="ru-RU" sz="1800" dirty="0" smtClean="0">
                <a:solidFill>
                  <a:srgbClr val="C00000"/>
                </a:solidFill>
                <a:latin typeface="Times New Roman" panose="02020603050405020304" pitchFamily="18" charset="0"/>
                <a:cs typeface="Times New Roman" panose="02020603050405020304" pitchFamily="18" charset="0"/>
              </a:rPr>
              <a:t>    Постановление </a:t>
            </a:r>
            <a:r>
              <a:rPr lang="ru-RU" sz="1800" dirty="0">
                <a:solidFill>
                  <a:srgbClr val="C00000"/>
                </a:solidFill>
                <a:latin typeface="Times New Roman" panose="02020603050405020304" pitchFamily="18" charset="0"/>
                <a:cs typeface="Times New Roman" panose="02020603050405020304" pitchFamily="18" charset="0"/>
              </a:rPr>
              <a:t>ФАС </a:t>
            </a:r>
            <a:r>
              <a:rPr lang="ru-RU" sz="1800" dirty="0" smtClean="0">
                <a:solidFill>
                  <a:srgbClr val="C00000"/>
                </a:solidFill>
                <a:latin typeface="Times New Roman" panose="02020603050405020304" pitchFamily="18" charset="0"/>
                <a:cs typeface="Times New Roman" panose="02020603050405020304" pitchFamily="18" charset="0"/>
              </a:rPr>
              <a:t>Западно-Сибирского округа </a:t>
            </a:r>
            <a:r>
              <a:rPr lang="ru-RU" sz="1800" dirty="0">
                <a:solidFill>
                  <a:srgbClr val="C00000"/>
                </a:solidFill>
                <a:latin typeface="Times New Roman" panose="02020603050405020304" pitchFamily="18" charset="0"/>
                <a:cs typeface="Times New Roman" panose="02020603050405020304" pitchFamily="18" charset="0"/>
              </a:rPr>
              <a:t>от 28.07.2016 по делу № </a:t>
            </a:r>
            <a:r>
              <a:rPr lang="ru-RU" sz="1800" dirty="0" smtClean="0">
                <a:solidFill>
                  <a:srgbClr val="C00000"/>
                </a:solidFill>
                <a:latin typeface="Times New Roman" panose="02020603050405020304" pitchFamily="18" charset="0"/>
                <a:cs typeface="Times New Roman" panose="02020603050405020304" pitchFamily="18" charset="0"/>
              </a:rPr>
              <a:t>А75-10735/2016.</a:t>
            </a:r>
          </a:p>
          <a:p>
            <a:pPr marL="0" indent="0">
              <a:buNone/>
            </a:pPr>
            <a:endParaRPr lang="ru-RU" sz="1800"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Установленное</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заказчиком </a:t>
            </a:r>
            <a:r>
              <a:rPr lang="ru-RU" sz="2000" dirty="0">
                <a:latin typeface="Times New Roman" panose="02020603050405020304" pitchFamily="18" charset="0"/>
                <a:cs typeface="Times New Roman" panose="02020603050405020304" pitchFamily="18" charset="0"/>
              </a:rPr>
              <a:t>требование к гарантийному сроку поставляемого </a:t>
            </a:r>
            <a:r>
              <a:rPr lang="ru-RU" sz="2000" dirty="0" smtClean="0">
                <a:latin typeface="Times New Roman" panose="02020603050405020304" pitchFamily="18" charset="0"/>
                <a:cs typeface="Times New Roman" panose="02020603050405020304" pitchFamily="18" charset="0"/>
              </a:rPr>
              <a:t>стоматологического </a:t>
            </a:r>
            <a:r>
              <a:rPr lang="ru-RU" sz="2000" dirty="0">
                <a:latin typeface="Times New Roman" panose="02020603050405020304" pitchFamily="18" charset="0"/>
                <a:cs typeface="Times New Roman" panose="02020603050405020304" pitchFamily="18" charset="0"/>
              </a:rPr>
              <a:t>оборудования </a:t>
            </a:r>
            <a:r>
              <a:rPr lang="ru-RU" sz="2000" dirty="0" smtClean="0">
                <a:latin typeface="Times New Roman" panose="02020603050405020304" pitchFamily="18" charset="0"/>
                <a:cs typeface="Times New Roman" panose="02020603050405020304" pitchFamily="18" charset="0"/>
              </a:rPr>
              <a:t>не </a:t>
            </a:r>
            <a:r>
              <a:rPr lang="ru-RU" sz="2000" dirty="0">
                <a:latin typeface="Times New Roman" panose="02020603050405020304" pitchFamily="18" charset="0"/>
                <a:cs typeface="Times New Roman" panose="02020603050405020304" pitchFamily="18" charset="0"/>
              </a:rPr>
              <a:t>относится к </a:t>
            </a:r>
            <a:r>
              <a:rPr lang="ru-RU" sz="2000" dirty="0" smtClean="0">
                <a:latin typeface="Times New Roman" panose="02020603050405020304" pitchFamily="18" charset="0"/>
                <a:cs typeface="Times New Roman" panose="02020603050405020304" pitchFamily="18" charset="0"/>
              </a:rPr>
              <a:t>числу </a:t>
            </a:r>
            <a:r>
              <a:rPr lang="ru-RU" sz="2000" dirty="0">
                <a:latin typeface="Times New Roman" panose="02020603050405020304" pitchFamily="18" charset="0"/>
                <a:cs typeface="Times New Roman" panose="02020603050405020304" pitchFamily="18" charset="0"/>
              </a:rPr>
              <a:t>тех показателей (характеристик) товара, которые участник аукциона </a:t>
            </a:r>
            <a:r>
              <a:rPr lang="ru-RU" sz="2000" dirty="0" smtClean="0">
                <a:latin typeface="Times New Roman" panose="02020603050405020304" pitchFamily="18" charset="0"/>
                <a:cs typeface="Times New Roman" panose="02020603050405020304" pitchFamily="18" charset="0"/>
              </a:rPr>
              <a:t>должен </a:t>
            </a:r>
            <a:r>
              <a:rPr lang="ru-RU" sz="2000" dirty="0">
                <a:latin typeface="Times New Roman" panose="02020603050405020304" pitchFamily="18" charset="0"/>
                <a:cs typeface="Times New Roman" panose="02020603050405020304" pitchFamily="18" charset="0"/>
              </a:rPr>
              <a:t>указывать в первой части заявки, </a:t>
            </a:r>
            <a:r>
              <a:rPr lang="ru-RU" sz="2000" dirty="0">
                <a:solidFill>
                  <a:srgbClr val="C00000"/>
                </a:solidFill>
                <a:latin typeface="Times New Roman" panose="02020603050405020304" pitchFamily="18" charset="0"/>
                <a:cs typeface="Times New Roman" panose="02020603050405020304" pitchFamily="18" charset="0"/>
              </a:rPr>
              <a:t>а относится к предмету </a:t>
            </a:r>
            <a:r>
              <a:rPr lang="ru-RU" sz="2000" dirty="0" smtClean="0">
                <a:solidFill>
                  <a:srgbClr val="C00000"/>
                </a:solidFill>
                <a:latin typeface="Times New Roman" panose="02020603050405020304" pitchFamily="18" charset="0"/>
                <a:cs typeface="Times New Roman" panose="02020603050405020304" pitchFamily="18" charset="0"/>
              </a:rPr>
              <a:t>поставки</a:t>
            </a:r>
            <a:endParaRPr lang="ru-RU" sz="2000" b="1" dirty="0">
              <a:solidFill>
                <a:srgbClr val="00B050"/>
              </a:solidFill>
              <a:latin typeface="Times New Roman" panose="02020603050405020304" pitchFamily="18" charset="0"/>
              <a:cs typeface="Times New Roman" panose="02020603050405020304"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16</a:t>
            </a:fld>
            <a:endParaRPr lang="ru-RU" dirty="0">
              <a:solidFill>
                <a:prstClr val="black">
                  <a:tint val="75000"/>
                </a:prstClr>
              </a:solidFill>
            </a:endParaRPr>
          </a:p>
        </p:txBody>
      </p:sp>
    </p:spTree>
    <p:extLst>
      <p:ext uri="{BB962C8B-B14F-4D97-AF65-F5344CB8AC3E}">
        <p14:creationId xmlns:p14="http://schemas.microsoft.com/office/powerpoint/2010/main" val="1754586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7. ОПИСАНИЕ ОБЪЕКТА ЗАКУПКИ СООТВЕТСТВУЕТ </a:t>
            </a:r>
          </a:p>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ОДНОМУ ПРОИЗВОДИТЕЛЮ</a:t>
            </a:r>
          </a:p>
          <a:p>
            <a:pPr marL="0" indent="0" algn="just" fontAlgn="auto">
              <a:spcBef>
                <a:spcPts val="0"/>
              </a:spcBef>
              <a:spcAft>
                <a:spcPts val="0"/>
              </a:spcAft>
              <a:buNone/>
              <a:defRPr/>
            </a:pPr>
            <a:r>
              <a:rPr lang="ru-RU" sz="1600" b="1" dirty="0" smtClean="0">
                <a:solidFill>
                  <a:srgbClr val="00B050"/>
                </a:solidFill>
                <a:latin typeface="Georgia" pitchFamily="18" charset="0"/>
                <a:cs typeface="Times New Roman" pitchFamily="18" charset="0"/>
              </a:rPr>
              <a:t>   </a:t>
            </a:r>
          </a:p>
          <a:p>
            <a:pPr marL="0" indent="0">
              <a:buNone/>
            </a:pPr>
            <a:r>
              <a:rPr lang="ru-RU" sz="1600" dirty="0" smtClean="0">
                <a:latin typeface="Times New Roman" panose="02020603050405020304" pitchFamily="18" charset="0"/>
                <a:cs typeface="Times New Roman" panose="02020603050405020304" pitchFamily="18" charset="0"/>
              </a:rPr>
              <a:t>                     </a:t>
            </a:r>
            <a:r>
              <a:rPr lang="ru-RU" sz="1600" b="1" dirty="0" smtClean="0">
                <a:solidFill>
                  <a:srgbClr val="C00000"/>
                </a:solidFill>
                <a:latin typeface="Times New Roman" panose="02020603050405020304" pitchFamily="18" charset="0"/>
                <a:cs typeface="Times New Roman" panose="02020603050405020304" pitchFamily="18" charset="0"/>
              </a:rPr>
              <a:t>Письмо </a:t>
            </a:r>
            <a:r>
              <a:rPr lang="ru-RU" sz="1600" b="1" dirty="0">
                <a:solidFill>
                  <a:srgbClr val="C00000"/>
                </a:solidFill>
                <a:latin typeface="Times New Roman" panose="02020603050405020304" pitchFamily="18" charset="0"/>
                <a:cs typeface="Times New Roman" panose="02020603050405020304" pitchFamily="18" charset="0"/>
              </a:rPr>
              <a:t>ФАС России от 14.04.2015 № АК/18070/15 </a:t>
            </a:r>
            <a:endParaRPr lang="ru-RU" sz="1600" b="1" dirty="0" smtClean="0">
              <a:solidFill>
                <a:srgbClr val="C00000"/>
              </a:solidFill>
              <a:latin typeface="Times New Roman" panose="02020603050405020304" pitchFamily="18" charset="0"/>
              <a:cs typeface="Times New Roman" panose="02020603050405020304" pitchFamily="18" charset="0"/>
            </a:endParaRPr>
          </a:p>
          <a:p>
            <a:pPr marL="0" indent="0">
              <a:buNone/>
            </a:pPr>
            <a:endParaRPr lang="ru-RU" sz="1600" b="1" dirty="0">
              <a:solidFill>
                <a:srgbClr val="C00000"/>
              </a:solidFill>
              <a:latin typeface="Times New Roman" panose="02020603050405020304" pitchFamily="18" charset="0"/>
              <a:cs typeface="Times New Roman" panose="02020603050405020304" pitchFamily="18" charset="0"/>
            </a:endParaRPr>
          </a:p>
          <a:p>
            <a:pPr marL="0" indent="0" algn="just">
              <a:buNone/>
            </a:pP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Установление </a:t>
            </a:r>
            <a:r>
              <a:rPr lang="ru-RU" sz="2000" dirty="0">
                <a:latin typeface="Times New Roman" panose="02020603050405020304" pitchFamily="18" charset="0"/>
                <a:cs typeface="Times New Roman" panose="02020603050405020304" pitchFamily="18" charset="0"/>
              </a:rPr>
              <a:t>заказчиками требований необъективного характера </a:t>
            </a:r>
            <a:r>
              <a:rPr lang="ru-RU" sz="2000" dirty="0" smtClean="0">
                <a:latin typeface="Times New Roman" panose="02020603050405020304" pitchFamily="18" charset="0"/>
                <a:cs typeface="Times New Roman" panose="02020603050405020304" pitchFamily="18" charset="0"/>
              </a:rPr>
              <a:t>путем </a:t>
            </a:r>
            <a:r>
              <a:rPr lang="ru-RU" sz="2000" b="1" dirty="0" smtClean="0">
                <a:solidFill>
                  <a:srgbClr val="C00000"/>
                </a:solidFill>
                <a:latin typeface="Times New Roman" panose="02020603050405020304" pitchFamily="18" charset="0"/>
                <a:cs typeface="Times New Roman" panose="02020603050405020304" pitchFamily="18" charset="0"/>
              </a:rPr>
              <a:t>излишней </a:t>
            </a:r>
            <a:r>
              <a:rPr lang="ru-RU" sz="2000" b="1" dirty="0">
                <a:solidFill>
                  <a:srgbClr val="C00000"/>
                </a:solidFill>
                <a:latin typeface="Times New Roman" panose="02020603050405020304" pitchFamily="18" charset="0"/>
                <a:cs typeface="Times New Roman" panose="02020603050405020304" pitchFamily="18" charset="0"/>
              </a:rPr>
              <a:t>детализации </a:t>
            </a:r>
            <a:r>
              <a:rPr lang="ru-RU" sz="2000" dirty="0">
                <a:latin typeface="Times New Roman" panose="02020603050405020304" pitchFamily="18" charset="0"/>
                <a:cs typeface="Times New Roman" panose="02020603050405020304" pitchFamily="18" charset="0"/>
              </a:rPr>
              <a:t>описания объекта закупки, вплоть до </a:t>
            </a:r>
            <a:r>
              <a:rPr lang="ru-RU" sz="2000" dirty="0" smtClean="0">
                <a:latin typeface="Times New Roman" panose="02020603050405020304" pitchFamily="18" charset="0"/>
                <a:cs typeface="Times New Roman" panose="02020603050405020304" pitchFamily="18" charset="0"/>
              </a:rPr>
              <a:t>соответствия товару </a:t>
            </a:r>
            <a:r>
              <a:rPr lang="ru-RU" sz="2000" dirty="0">
                <a:latin typeface="Times New Roman" panose="02020603050405020304" pitchFamily="18" charset="0"/>
                <a:cs typeface="Times New Roman" panose="02020603050405020304" pitchFamily="18" charset="0"/>
              </a:rPr>
              <a:t>одного производителя, приводит к ограничению количества </a:t>
            </a:r>
            <a:r>
              <a:rPr lang="ru-RU" sz="2000" dirty="0" smtClean="0">
                <a:latin typeface="Times New Roman" panose="02020603050405020304" pitchFamily="18" charset="0"/>
                <a:cs typeface="Times New Roman" panose="02020603050405020304" pitchFamily="18" charset="0"/>
              </a:rPr>
              <a:t>участников </a:t>
            </a:r>
            <a:r>
              <a:rPr lang="ru-RU" sz="2000" dirty="0">
                <a:latin typeface="Times New Roman" panose="02020603050405020304" pitchFamily="18" charset="0"/>
                <a:cs typeface="Times New Roman" panose="02020603050405020304" pitchFamily="18" charset="0"/>
              </a:rPr>
              <a:t>размещения заказа, не создает предпосылок для экономии </a:t>
            </a:r>
            <a:r>
              <a:rPr lang="ru-RU" sz="2000" dirty="0" smtClean="0">
                <a:latin typeface="Times New Roman" panose="02020603050405020304" pitchFamily="18" charset="0"/>
                <a:cs typeface="Times New Roman" panose="02020603050405020304" pitchFamily="18" charset="0"/>
              </a:rPr>
              <a:t>бюджетных средств</a:t>
            </a:r>
            <a:r>
              <a:rPr lang="ru-RU" sz="2000" dirty="0">
                <a:latin typeface="Times New Roman" panose="02020603050405020304" pitchFamily="18" charset="0"/>
                <a:cs typeface="Times New Roman" panose="02020603050405020304" pitchFamily="18" charset="0"/>
              </a:rPr>
              <a:t>. Напротив, соблюдение заказчиками конкурентных основ </a:t>
            </a:r>
            <a:r>
              <a:rPr lang="ru-RU" sz="2000" dirty="0" smtClean="0">
                <a:latin typeface="Times New Roman" panose="02020603050405020304" pitchFamily="18" charset="0"/>
                <a:cs typeface="Times New Roman" panose="02020603050405020304" pitchFamily="18" charset="0"/>
              </a:rPr>
              <a:t>описания объекта </a:t>
            </a:r>
            <a:r>
              <a:rPr lang="ru-RU" sz="2000" dirty="0">
                <a:latin typeface="Times New Roman" panose="02020603050405020304" pitchFamily="18" charset="0"/>
                <a:cs typeface="Times New Roman" panose="02020603050405020304" pitchFamily="18" charset="0"/>
              </a:rPr>
              <a:t>закупки, под которое подпадают товары </a:t>
            </a:r>
            <a:r>
              <a:rPr lang="ru-RU" sz="2000" dirty="0" smtClean="0">
                <a:latin typeface="Times New Roman" panose="02020603050405020304" pitchFamily="18" charset="0"/>
                <a:cs typeface="Times New Roman" panose="02020603050405020304" pitchFamily="18" charset="0"/>
              </a:rPr>
              <a:t>различных  производителей, приводит </a:t>
            </a:r>
            <a:r>
              <a:rPr lang="ru-RU" sz="2000" dirty="0">
                <a:latin typeface="Times New Roman" panose="02020603050405020304" pitchFamily="18" charset="0"/>
                <a:cs typeface="Times New Roman" panose="02020603050405020304" pitchFamily="18" charset="0"/>
              </a:rPr>
              <a:t>к увеличению количества участников закупок и значительной </a:t>
            </a:r>
            <a:r>
              <a:rPr lang="ru-RU" sz="2000" dirty="0" smtClean="0">
                <a:latin typeface="Times New Roman" panose="02020603050405020304" pitchFamily="18" charset="0"/>
                <a:cs typeface="Times New Roman" panose="02020603050405020304" pitchFamily="18" charset="0"/>
              </a:rPr>
              <a:t>экономии </a:t>
            </a:r>
            <a:r>
              <a:rPr lang="ru-RU" sz="2000" dirty="0">
                <a:latin typeface="Times New Roman" panose="02020603050405020304" pitchFamily="18" charset="0"/>
                <a:cs typeface="Times New Roman" panose="02020603050405020304" pitchFamily="18" charset="0"/>
              </a:rPr>
              <a:t>бюджетных средств»</a:t>
            </a:r>
            <a:endParaRPr lang="ru-RU" sz="2000" b="1" dirty="0" smtClean="0">
              <a:solidFill>
                <a:srgbClr val="00B050"/>
              </a:solidFill>
              <a:latin typeface="Times New Roman" panose="02020603050405020304" pitchFamily="18" charset="0"/>
              <a:cs typeface="Times New Roman" panose="02020603050405020304" pitchFamily="18" charset="0"/>
            </a:endParaRPr>
          </a:p>
          <a:p>
            <a:pPr marL="0" indent="0" algn="just">
              <a:buNone/>
            </a:pPr>
            <a:endParaRPr lang="ru-RU" sz="2000" b="1" dirty="0">
              <a:solidFill>
                <a:srgbClr val="00B050"/>
              </a:solidFill>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a:t>
            </a:r>
            <a:endParaRPr lang="ru-RU" sz="1800" b="1" dirty="0">
              <a:solidFill>
                <a:srgbClr val="00B050"/>
              </a:solidFill>
              <a:latin typeface="Times New Roman" panose="02020603050405020304" pitchFamily="18" charset="0"/>
              <a:cs typeface="Times New Roman" panose="02020603050405020304"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17</a:t>
            </a:fld>
            <a:endParaRPr lang="ru-RU" dirty="0">
              <a:solidFill>
                <a:prstClr val="black">
                  <a:tint val="75000"/>
                </a:prstClr>
              </a:solidFill>
            </a:endParaRPr>
          </a:p>
        </p:txBody>
      </p:sp>
    </p:spTree>
    <p:extLst>
      <p:ext uri="{BB962C8B-B14F-4D97-AF65-F5344CB8AC3E}">
        <p14:creationId xmlns:p14="http://schemas.microsoft.com/office/powerpoint/2010/main" val="1257127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1916832"/>
          </a:xfrm>
        </p:spPr>
        <p:txBody>
          <a:bodyPr/>
          <a:lstStyle/>
          <a:p>
            <a:pPr algn="ctr">
              <a:lnSpc>
                <a:spcPct val="106000"/>
              </a:lnSpc>
              <a:spcAft>
                <a:spcPts val="800"/>
              </a:spcAft>
            </a:pP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СТАНДАРТЫ В ТЕХНИЧЕСКИХ ЗАДАНИЯХ С 01.07.2016 Г</a:t>
            </a: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smtClean="0">
                <a:solidFill>
                  <a:srgbClr val="00B050"/>
                </a:solidFill>
              </a:rPr>
              <a:t>                 </a:t>
            </a:r>
          </a:p>
          <a:p>
            <a:pPr marL="0" indent="0" algn="just">
              <a:buNone/>
            </a:pPr>
            <a:endParaRPr lang="ru-RU" sz="2400" b="1" dirty="0">
              <a:solidFill>
                <a:srgbClr val="00B050"/>
              </a:solidFill>
            </a:endParaRPr>
          </a:p>
          <a:p>
            <a:pPr marL="0" indent="0" algn="just">
              <a:buNone/>
            </a:pPr>
            <a:r>
              <a:rPr lang="ru-RU" sz="2400" dirty="0" smtClean="0">
                <a:solidFill>
                  <a:srgbClr val="7030A0"/>
                </a:solidFill>
              </a:rPr>
              <a:t>С 01  июля 2016г  </a:t>
            </a:r>
            <a:r>
              <a:rPr lang="ru-RU" sz="2400" dirty="0">
                <a:solidFill>
                  <a:srgbClr val="7030A0"/>
                </a:solidFill>
              </a:rPr>
              <a:t>в</a:t>
            </a:r>
            <a:r>
              <a:rPr lang="ru-RU" sz="2400" dirty="0" smtClean="0">
                <a:solidFill>
                  <a:srgbClr val="7030A0"/>
                </a:solidFill>
              </a:rPr>
              <a:t>ступили в силу изменения в ФЗ-44, в части требований к описанию объекта закупки ( п.2. ч.1  ст.33 ФЗ-44).</a:t>
            </a:r>
          </a:p>
          <a:p>
            <a:pPr marL="0" indent="0" algn="just">
              <a:buNone/>
            </a:pPr>
            <a:r>
              <a:rPr lang="ru-RU" sz="2400" dirty="0" smtClean="0">
                <a:solidFill>
                  <a:srgbClr val="C00000"/>
                </a:solidFill>
              </a:rPr>
              <a:t>«ЗАКАЗЧИК ПРИ СОСТАВЛЕНИИ ТЗ ДОЛЖЕН ИСПОЛЬЗОВАТЬ ПОКАЗАТЕЛИ, ТРЕБОВАНИЯ, УСЛОВНЫЕ ОБОЗНАЧЕНИЯ И ТЕРМИНОЛОГИЮ, касающихся технических, функциональных и качественных характеристик ( потребительских свойств) закупаемых ТРУ, которые предусмотрены:</a:t>
            </a: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151650275"/>
      </p:ext>
    </p:extLst>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990600"/>
          </a:xfrm>
        </p:spPr>
        <p:txBody>
          <a:bodyPr/>
          <a:lstStyle/>
          <a:p>
            <a:pPr algn="ctr">
              <a:lnSpc>
                <a:spcPct val="106000"/>
              </a:lnSpc>
              <a:spcAft>
                <a:spcPts val="800"/>
              </a:spcAft>
            </a:pP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СТАНДАРТЫ В ТЕХНИЧЕСКИХ ЗАДАНИЯХ С 01.07.2016 Г</a:t>
            </a: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smtClean="0">
                <a:solidFill>
                  <a:srgbClr val="00B050"/>
                </a:solidFill>
              </a:rPr>
              <a:t>                 </a:t>
            </a:r>
            <a:endParaRPr lang="ru-RU" sz="2400" b="1" dirty="0">
              <a:solidFill>
                <a:srgbClr val="00B050"/>
              </a:solidFill>
            </a:endParaRPr>
          </a:p>
          <a:p>
            <a:pPr marL="0" indent="0" algn="just">
              <a:buNone/>
            </a:pPr>
            <a:r>
              <a:rPr lang="ru-RU" sz="2400" b="1" dirty="0" smtClean="0">
                <a:solidFill>
                  <a:srgbClr val="00B050"/>
                </a:solidFill>
              </a:rPr>
              <a:t> </a:t>
            </a:r>
            <a:r>
              <a:rPr lang="ru-RU" sz="2400" dirty="0" smtClean="0">
                <a:solidFill>
                  <a:srgbClr val="7030A0"/>
                </a:solidFill>
              </a:rPr>
              <a:t>1.</a:t>
            </a:r>
            <a:r>
              <a:rPr lang="ru-RU" sz="2400" dirty="0" smtClean="0">
                <a:solidFill>
                  <a:srgbClr val="C00000"/>
                </a:solidFill>
              </a:rPr>
              <a:t>техническими регламентами</a:t>
            </a:r>
            <a:r>
              <a:rPr lang="ru-RU" sz="2400" dirty="0" smtClean="0">
                <a:solidFill>
                  <a:srgbClr val="7030A0"/>
                </a:solidFill>
              </a:rPr>
              <a:t>, принятыми в соответствии с законодательством о техническом регулировании;</a:t>
            </a:r>
          </a:p>
          <a:p>
            <a:pPr marL="0" indent="0" algn="just">
              <a:buNone/>
            </a:pPr>
            <a:endParaRPr lang="ru-RU" sz="2400" dirty="0" smtClean="0">
              <a:solidFill>
                <a:srgbClr val="7030A0"/>
              </a:solidFill>
            </a:endParaRPr>
          </a:p>
          <a:p>
            <a:pPr marL="0" indent="0" algn="just">
              <a:buNone/>
            </a:pPr>
            <a:r>
              <a:rPr lang="ru-RU" sz="2400" dirty="0" smtClean="0">
                <a:solidFill>
                  <a:srgbClr val="7030A0"/>
                </a:solidFill>
              </a:rPr>
              <a:t>2.</a:t>
            </a:r>
            <a:r>
              <a:rPr lang="ru-RU" sz="2400" dirty="0" smtClean="0">
                <a:solidFill>
                  <a:srgbClr val="C00000"/>
                </a:solidFill>
              </a:rPr>
              <a:t>документами, разрабатываемыми и применяемыми в национальной системе стандартизации</a:t>
            </a:r>
            <a:r>
              <a:rPr lang="ru-RU" sz="2400" dirty="0" smtClean="0">
                <a:solidFill>
                  <a:srgbClr val="7030A0"/>
                </a:solidFill>
              </a:rPr>
              <a:t>, принятыми в соответствии с законодательством РФ о стандартизации;</a:t>
            </a:r>
          </a:p>
          <a:p>
            <a:pPr marL="0" indent="0" algn="just">
              <a:buNone/>
            </a:pPr>
            <a:endParaRPr lang="ru-RU" sz="2400" dirty="0" smtClean="0">
              <a:solidFill>
                <a:srgbClr val="7030A0"/>
              </a:solidFill>
            </a:endParaRPr>
          </a:p>
          <a:p>
            <a:pPr marL="0" indent="0" algn="just">
              <a:buNone/>
            </a:pPr>
            <a:r>
              <a:rPr lang="ru-RU" sz="2400" dirty="0" smtClean="0">
                <a:solidFill>
                  <a:srgbClr val="7030A0"/>
                </a:solidFill>
              </a:rPr>
              <a:t>3.заказчик </a:t>
            </a:r>
            <a:r>
              <a:rPr lang="ru-RU" sz="2400" dirty="0" smtClean="0">
                <a:solidFill>
                  <a:srgbClr val="C00000"/>
                </a:solidFill>
              </a:rPr>
              <a:t>может установить и иные требования</a:t>
            </a:r>
            <a:r>
              <a:rPr lang="ru-RU" sz="2400" dirty="0" smtClean="0">
                <a:solidFill>
                  <a:srgbClr val="7030A0"/>
                </a:solidFill>
              </a:rPr>
              <a:t>, связанные с определением соответствия приобретаемых ТРУ его потребностям!!! </a:t>
            </a:r>
            <a:r>
              <a:rPr lang="ru-RU" sz="2400" dirty="0" smtClean="0"/>
              <a:t>( при этом необходимо обосновать  использование других показателей)</a:t>
            </a: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223050964"/>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1916832"/>
          </a:xfrm>
        </p:spPr>
        <p:txBody>
          <a:bodyPr/>
          <a:lstStyle/>
          <a:p>
            <a:pPr algn="ctr">
              <a:lnSpc>
                <a:spcPct val="106000"/>
              </a:lnSpc>
              <a:spcAft>
                <a:spcPts val="800"/>
              </a:spcAft>
            </a:pPr>
            <a:r>
              <a:rPr lang="ru-RU" altLang="ru-RU" sz="2000" b="1" dirty="0" smtClean="0">
                <a:solidFill>
                  <a:srgbClr val="FF0000"/>
                </a:solidFill>
              </a:rPr>
              <a:t>МЕДИЦИНСКИЕ ИЗДЕЛИЯ</a:t>
            </a:r>
            <a:r>
              <a:rPr lang="ru-RU" altLang="ru-RU" sz="2400" dirty="0" smtClean="0">
                <a:solidFill>
                  <a:srgbClr val="FF0000"/>
                </a:solidFill>
                <a:cs typeface="Times New Roman" panose="02020603050405020304" pitchFamily="18" charset="0"/>
              </a:rPr>
              <a:t/>
            </a:r>
            <a:br>
              <a:rPr lang="ru-RU" altLang="ru-RU" sz="2400" dirty="0" smtClean="0">
                <a:solidFill>
                  <a:srgbClr val="FF0000"/>
                </a:solidFill>
                <a:cs typeface="Times New Roman" panose="02020603050405020304" pitchFamily="18" charset="0"/>
              </a:rPr>
            </a:br>
            <a:r>
              <a:rPr lang="en-US" altLang="ru-RU" sz="2400" dirty="0" smtClean="0">
                <a:solidFill>
                  <a:srgbClr val="FF0000"/>
                </a:solidFill>
                <a:cs typeface="Times New Roman" panose="02020603050405020304" pitchFamily="18" charset="0"/>
              </a:rPr>
              <a:t/>
            </a:r>
            <a:br>
              <a:rPr lang="en-US" altLang="ru-RU" sz="2400" dirty="0" smtClean="0">
                <a:solidFill>
                  <a:srgbClr val="FF0000"/>
                </a:solidFill>
                <a:cs typeface="Times New Roman" panose="02020603050405020304" pitchFamily="18" charset="0"/>
              </a:rPr>
            </a:b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251520" y="1196752"/>
            <a:ext cx="8229600" cy="4937125"/>
          </a:xfrm>
        </p:spPr>
        <p:txBody>
          <a:bodyPr/>
          <a:lstStyle/>
          <a:p>
            <a:pPr marL="0" indent="0" algn="just">
              <a:buNone/>
            </a:pPr>
            <a:r>
              <a:rPr lang="ru-RU" sz="2000" b="1" dirty="0" smtClean="0">
                <a:solidFill>
                  <a:srgbClr val="00B050"/>
                </a:solidFill>
              </a:rPr>
              <a:t> « ЭТО ЛЮБЫЕ ИНСТРУМЕНТЫ, АППАРАТЫ, ПРИБОРЫ, ОБОРУДОВАНИЕ, МАТЕРИАЛЫ, ПРИМЕНЯЕМЫЕ В МЕДИЦИНСКИХ ЦЕЛЯХ ОТДЕЛЬНО ИЛИ В СОЧЕТАНИИ ДРУГ С ДРУГОМ, ПРЕДНАЗНАЧЕННЫЕ ДЛЯ ПРОФИЛАКТИКИ, ДИАГНОСТИКИ И ЛЕЧЕНИЯ ЗАБОЛЕВАНИЙ ЧЕЛОВЕКА И ПРОВЕДЕНИЯ МЕДИЦИНСКИХ ИССЛЕДОВАНИЙ»</a:t>
            </a:r>
          </a:p>
          <a:p>
            <a:pPr marL="0" indent="0" algn="just">
              <a:buNone/>
            </a:pPr>
            <a:r>
              <a:rPr lang="ru-RU" sz="2000" dirty="0"/>
              <a:t> </a:t>
            </a:r>
            <a:r>
              <a:rPr lang="ru-RU" sz="2000" dirty="0" smtClean="0"/>
              <a:t>                 ( СТ. 38 Фз-323 «Об основах охраны здоровья граждан)</a:t>
            </a:r>
          </a:p>
          <a:p>
            <a:pPr marL="0" indent="0" algn="just">
              <a:buNone/>
            </a:pPr>
            <a:r>
              <a:rPr lang="ru-RU" sz="2000" dirty="0" smtClean="0"/>
              <a:t>     </a:t>
            </a:r>
            <a:r>
              <a:rPr lang="ru-RU" sz="2000" dirty="0" smtClean="0">
                <a:solidFill>
                  <a:srgbClr val="FF0000"/>
                </a:solidFill>
              </a:rPr>
              <a:t>ТЕРМИН «ИЗДЕЛИЯ МЕДИЦИНСКОГО НАЗНАЧЕНИЯ» УТРАТИЛ СИЛУ</a:t>
            </a:r>
          </a:p>
          <a:p>
            <a:pPr marL="0" indent="0" algn="just">
              <a:buNone/>
            </a:pPr>
            <a:endParaRPr lang="ru-RU" sz="2000" dirty="0"/>
          </a:p>
          <a:p>
            <a:pPr marL="0" indent="0" algn="just">
              <a:buNone/>
            </a:pPr>
            <a:endParaRPr lang="ru-RU" sz="2000" dirty="0" smtClean="0">
              <a:solidFill>
                <a:srgbClr val="FF0000"/>
              </a:solidFill>
            </a:endParaRPr>
          </a:p>
          <a:p>
            <a:pPr marL="0" indent="0" algn="just">
              <a:buNone/>
            </a:pPr>
            <a:r>
              <a:rPr lang="ru-RU" sz="2000" dirty="0" smtClean="0"/>
              <a:t>                                   </a:t>
            </a:r>
            <a:endParaRPr lang="ru-RU" sz="2000" dirty="0" smtClean="0">
              <a:solidFill>
                <a:srgbClr val="FF0000"/>
              </a:solidFill>
            </a:endParaRP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3389891887"/>
      </p:ext>
    </p:extLst>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990600"/>
          </a:xfrm>
        </p:spPr>
        <p:txBody>
          <a:bodyPr/>
          <a:lstStyle/>
          <a:p>
            <a:pPr algn="ctr">
              <a:lnSpc>
                <a:spcPct val="106000"/>
              </a:lnSpc>
              <a:spcAft>
                <a:spcPts val="800"/>
              </a:spcAft>
            </a:pP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СТАНДАРТЫ В ТЕХНИЧЕСКИХ ЗАДАНИЯХ С 01.07.2016 Г</a:t>
            </a: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smtClean="0">
                <a:solidFill>
                  <a:srgbClr val="00B050"/>
                </a:solidFill>
              </a:rPr>
              <a:t>               </a:t>
            </a:r>
            <a:endParaRPr lang="ru-RU" sz="2400" b="1" dirty="0">
              <a:solidFill>
                <a:srgbClr val="00B050"/>
              </a:solidFill>
            </a:endParaRPr>
          </a:p>
          <a:p>
            <a:pPr marL="0" indent="0" algn="just">
              <a:buNone/>
            </a:pPr>
            <a:r>
              <a:rPr lang="ru-RU" sz="2400" b="1" dirty="0" smtClean="0">
                <a:solidFill>
                  <a:srgbClr val="00B050"/>
                </a:solidFill>
              </a:rPr>
              <a:t> ФЗ № 162 от 29.06.2015 г «О СТАНДАРТИЗАЦИИ В РФ»</a:t>
            </a:r>
          </a:p>
          <a:p>
            <a:pPr marL="0" indent="0" algn="just">
              <a:buNone/>
            </a:pPr>
            <a:r>
              <a:rPr lang="ru-RU" sz="2400" b="1" dirty="0" smtClean="0">
                <a:solidFill>
                  <a:srgbClr val="C00000"/>
                </a:solidFill>
              </a:rPr>
              <a:t>Национальный стандарт- </a:t>
            </a:r>
            <a:r>
              <a:rPr lang="ru-RU" sz="2400" b="1" dirty="0" smtClean="0">
                <a:solidFill>
                  <a:srgbClr val="7030A0"/>
                </a:solidFill>
              </a:rPr>
              <a:t>это документ по стандартизации, который разработан участником или участниками работ по стандартизации, по результатам экспертизы в техническом комитете по стандартизации или проектном техническом комитете по стандартизации и утвержден ФИОВ  в сфере стандартизации в котором устанавливаются  общие характеристики объекта стандартизации.</a:t>
            </a:r>
          </a:p>
          <a:p>
            <a:pPr marL="0" indent="0" algn="just">
              <a:buNone/>
            </a:pPr>
            <a:r>
              <a:rPr lang="ru-RU" sz="2400" b="1" dirty="0">
                <a:solidFill>
                  <a:srgbClr val="7030A0"/>
                </a:solidFill>
              </a:rPr>
              <a:t> </a:t>
            </a:r>
            <a:r>
              <a:rPr lang="ru-RU" sz="2400" b="1" dirty="0" smtClean="0">
                <a:solidFill>
                  <a:srgbClr val="7030A0"/>
                </a:solidFill>
              </a:rPr>
              <a:t>    Согласно ст.4 ФЗ-162 применение национальных стандартов является </a:t>
            </a:r>
            <a:r>
              <a:rPr lang="ru-RU" sz="2400" b="1" dirty="0" smtClean="0">
                <a:solidFill>
                  <a:srgbClr val="C00000"/>
                </a:solidFill>
              </a:rPr>
              <a:t>добровольным!!!</a:t>
            </a:r>
          </a:p>
          <a:p>
            <a:pPr marL="0" indent="0" algn="just">
              <a:buNone/>
            </a:pPr>
            <a:r>
              <a:rPr lang="ru-RU" sz="2400" b="1" dirty="0">
                <a:solidFill>
                  <a:srgbClr val="C00000"/>
                </a:solidFill>
              </a:rPr>
              <a:t> </a:t>
            </a:r>
            <a:r>
              <a:rPr lang="ru-RU" sz="2400" b="1" dirty="0" smtClean="0">
                <a:solidFill>
                  <a:srgbClr val="C00000"/>
                </a:solidFill>
              </a:rPr>
              <a:t>  </a:t>
            </a:r>
            <a:r>
              <a:rPr lang="ru-RU" sz="2000" b="1" dirty="0" smtClean="0">
                <a:solidFill>
                  <a:srgbClr val="FF0000"/>
                </a:solidFill>
              </a:rPr>
              <a:t>Однако ФЗ-44 провозглашает обязательность национальных стандартов!!!</a:t>
            </a:r>
          </a:p>
          <a:p>
            <a:pPr marL="0" indent="0" algn="just">
              <a:buNone/>
            </a:pPr>
            <a:r>
              <a:rPr lang="ru-RU" sz="2000" b="1" dirty="0">
                <a:solidFill>
                  <a:srgbClr val="FF0000"/>
                </a:solidFill>
              </a:rPr>
              <a:t> </a:t>
            </a:r>
            <a:r>
              <a:rPr lang="ru-RU" sz="2000" b="1" dirty="0" smtClean="0">
                <a:solidFill>
                  <a:srgbClr val="FF0000"/>
                </a:solidFill>
              </a:rPr>
              <a:t>    </a:t>
            </a: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3969910320"/>
      </p:ext>
    </p:extLst>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2702" y="1436369"/>
            <a:ext cx="8636635" cy="1594026"/>
          </a:xfrm>
          <a:prstGeom prst="rect">
            <a:avLst/>
          </a:prstGeom>
          <a:ln w="19812">
            <a:solidFill>
              <a:srgbClr val="376092"/>
            </a:solidFill>
          </a:ln>
        </p:spPr>
        <p:txBody>
          <a:bodyPr vert="horz" wrap="square" lIns="0" tIns="34290" rIns="0" bIns="0" rtlCol="0">
            <a:spAutoFit/>
          </a:bodyPr>
          <a:lstStyle/>
          <a:p>
            <a:pPr marL="252729" indent="-172085" fontAlgn="auto">
              <a:spcBef>
                <a:spcPts val="270"/>
              </a:spcBef>
              <a:spcAft>
                <a:spcPts val="0"/>
              </a:spcAft>
              <a:buFont typeface="Arial"/>
              <a:buChar char="•"/>
              <a:tabLst>
                <a:tab pos="253365" algn="l"/>
              </a:tabLst>
            </a:pPr>
            <a:r>
              <a:rPr sz="1400" dirty="0">
                <a:solidFill>
                  <a:prstClr val="black"/>
                </a:solidFill>
                <a:latin typeface="Verdana"/>
                <a:cs typeface="Verdana"/>
              </a:rPr>
              <a:t>Новые правила действуют </a:t>
            </a:r>
            <a:r>
              <a:rPr sz="1400" b="1" dirty="0">
                <a:solidFill>
                  <a:srgbClr val="C00000"/>
                </a:solidFill>
                <a:latin typeface="Verdana"/>
                <a:cs typeface="Verdana"/>
              </a:rPr>
              <a:t>с 1 июля </a:t>
            </a:r>
            <a:r>
              <a:rPr sz="1400" b="1" spc="-5" dirty="0">
                <a:solidFill>
                  <a:srgbClr val="C00000"/>
                </a:solidFill>
                <a:latin typeface="Verdana"/>
                <a:cs typeface="Verdana"/>
              </a:rPr>
              <a:t>2016</a:t>
            </a:r>
            <a:r>
              <a:rPr sz="1400" b="1" spc="-120" dirty="0">
                <a:solidFill>
                  <a:srgbClr val="C00000"/>
                </a:solidFill>
                <a:latin typeface="Verdana"/>
                <a:cs typeface="Verdana"/>
              </a:rPr>
              <a:t> </a:t>
            </a:r>
            <a:r>
              <a:rPr sz="1400" b="1" spc="-5" dirty="0">
                <a:solidFill>
                  <a:srgbClr val="C00000"/>
                </a:solidFill>
                <a:latin typeface="Verdana"/>
                <a:cs typeface="Verdana"/>
              </a:rPr>
              <a:t>г.</a:t>
            </a:r>
            <a:endParaRPr sz="1400" dirty="0">
              <a:solidFill>
                <a:prstClr val="black"/>
              </a:solidFill>
              <a:latin typeface="Verdana"/>
              <a:cs typeface="Verdana"/>
            </a:endParaRPr>
          </a:p>
          <a:p>
            <a:pPr marL="252729" indent="-172085" fontAlgn="auto">
              <a:spcBef>
                <a:spcPts val="395"/>
              </a:spcBef>
              <a:spcAft>
                <a:spcPts val="0"/>
              </a:spcAft>
              <a:buFont typeface="Arial"/>
              <a:buChar char="•"/>
              <a:tabLst>
                <a:tab pos="253365" algn="l"/>
              </a:tabLst>
            </a:pPr>
            <a:r>
              <a:rPr sz="1400" b="1" dirty="0">
                <a:solidFill>
                  <a:prstClr val="black"/>
                </a:solidFill>
                <a:latin typeface="Verdana"/>
                <a:cs typeface="Verdana"/>
              </a:rPr>
              <a:t>При составлении </a:t>
            </a:r>
            <a:r>
              <a:rPr sz="1400" b="1" spc="-5" dirty="0">
                <a:solidFill>
                  <a:prstClr val="black"/>
                </a:solidFill>
                <a:latin typeface="Verdana"/>
                <a:cs typeface="Verdana"/>
              </a:rPr>
              <a:t>описания </a:t>
            </a:r>
            <a:r>
              <a:rPr sz="1400" b="1" dirty="0">
                <a:solidFill>
                  <a:prstClr val="black"/>
                </a:solidFill>
                <a:latin typeface="Verdana"/>
                <a:cs typeface="Verdana"/>
              </a:rPr>
              <a:t>объекта закупки используются</a:t>
            </a:r>
            <a:r>
              <a:rPr sz="1400" b="1" spc="-100" dirty="0">
                <a:solidFill>
                  <a:prstClr val="black"/>
                </a:solidFill>
                <a:latin typeface="Verdana"/>
                <a:cs typeface="Verdana"/>
              </a:rPr>
              <a:t> </a:t>
            </a:r>
            <a:r>
              <a:rPr sz="1400" dirty="0">
                <a:solidFill>
                  <a:prstClr val="black"/>
                </a:solidFill>
                <a:latin typeface="Verdana"/>
                <a:cs typeface="Verdana"/>
              </a:rPr>
              <a:t>установленные</a:t>
            </a:r>
          </a:p>
          <a:p>
            <a:pPr marL="252729" marR="75565" fontAlgn="auto">
              <a:spcBef>
                <a:spcPts val="0"/>
              </a:spcBef>
              <a:spcAft>
                <a:spcPts val="0"/>
              </a:spcAft>
            </a:pPr>
            <a:r>
              <a:rPr sz="1400" dirty="0">
                <a:solidFill>
                  <a:prstClr val="black"/>
                </a:solidFill>
                <a:latin typeface="Verdana"/>
                <a:cs typeface="Verdana"/>
              </a:rPr>
              <a:t>в соответствии с законодательством </a:t>
            </a:r>
            <a:r>
              <a:rPr sz="1400" spc="5" dirty="0">
                <a:solidFill>
                  <a:prstClr val="black"/>
                </a:solidFill>
                <a:latin typeface="Verdana"/>
                <a:cs typeface="Verdana"/>
              </a:rPr>
              <a:t>РФ </a:t>
            </a:r>
            <a:r>
              <a:rPr sz="1400" dirty="0">
                <a:solidFill>
                  <a:prstClr val="black"/>
                </a:solidFill>
                <a:latin typeface="Verdana"/>
                <a:cs typeface="Verdana"/>
              </a:rPr>
              <a:t>показатели, требования, условные обозначения  и терминология, предусмотренные </a:t>
            </a:r>
            <a:r>
              <a:rPr sz="1400" spc="-5" dirty="0">
                <a:solidFill>
                  <a:prstClr val="black"/>
                </a:solidFill>
                <a:latin typeface="Verdana"/>
                <a:cs typeface="Verdana"/>
              </a:rPr>
              <a:t>также </a:t>
            </a:r>
            <a:r>
              <a:rPr sz="1400" b="1" dirty="0">
                <a:solidFill>
                  <a:srgbClr val="C00000"/>
                </a:solidFill>
                <a:latin typeface="Verdana"/>
                <a:cs typeface="Verdana"/>
              </a:rPr>
              <a:t>документами,</a:t>
            </a:r>
            <a:r>
              <a:rPr sz="1400" b="1" spc="-70" dirty="0">
                <a:solidFill>
                  <a:srgbClr val="C00000"/>
                </a:solidFill>
                <a:latin typeface="Verdana"/>
                <a:cs typeface="Verdana"/>
              </a:rPr>
              <a:t> </a:t>
            </a:r>
            <a:r>
              <a:rPr sz="1400" b="1" spc="-5" dirty="0">
                <a:solidFill>
                  <a:srgbClr val="C00000"/>
                </a:solidFill>
                <a:latin typeface="Verdana"/>
                <a:cs typeface="Verdana"/>
              </a:rPr>
              <a:t>разрабатываемыми</a:t>
            </a:r>
            <a:endParaRPr sz="1400" dirty="0">
              <a:solidFill>
                <a:prstClr val="black"/>
              </a:solidFill>
              <a:latin typeface="Verdana"/>
              <a:cs typeface="Verdana"/>
            </a:endParaRPr>
          </a:p>
          <a:p>
            <a:pPr marL="252729" fontAlgn="auto">
              <a:spcBef>
                <a:spcPts val="0"/>
              </a:spcBef>
              <a:spcAft>
                <a:spcPts val="0"/>
              </a:spcAft>
            </a:pPr>
            <a:r>
              <a:rPr sz="1400" b="1" dirty="0">
                <a:solidFill>
                  <a:srgbClr val="C00000"/>
                </a:solidFill>
                <a:latin typeface="Verdana"/>
                <a:cs typeface="Verdana"/>
              </a:rPr>
              <a:t>и применяемыми в </a:t>
            </a:r>
            <a:r>
              <a:rPr sz="1400" b="1" spc="-5" dirty="0">
                <a:solidFill>
                  <a:srgbClr val="C00000"/>
                </a:solidFill>
                <a:latin typeface="Verdana"/>
                <a:cs typeface="Verdana"/>
              </a:rPr>
              <a:t>национальной </a:t>
            </a:r>
            <a:r>
              <a:rPr sz="1400" b="1" dirty="0">
                <a:solidFill>
                  <a:srgbClr val="C00000"/>
                </a:solidFill>
                <a:latin typeface="Verdana"/>
                <a:cs typeface="Verdana"/>
              </a:rPr>
              <a:t>системе стандартизации,</a:t>
            </a:r>
            <a:r>
              <a:rPr sz="1400" b="1" spc="-95" dirty="0">
                <a:solidFill>
                  <a:srgbClr val="C00000"/>
                </a:solidFill>
                <a:latin typeface="Verdana"/>
                <a:cs typeface="Verdana"/>
              </a:rPr>
              <a:t> </a:t>
            </a:r>
            <a:r>
              <a:rPr sz="1400" b="1" dirty="0">
                <a:solidFill>
                  <a:srgbClr val="C00000"/>
                </a:solidFill>
                <a:latin typeface="Verdana"/>
                <a:cs typeface="Verdana"/>
              </a:rPr>
              <a:t>принятыми</a:t>
            </a:r>
            <a:endParaRPr sz="1400" dirty="0">
              <a:solidFill>
                <a:prstClr val="black"/>
              </a:solidFill>
              <a:latin typeface="Verdana"/>
              <a:cs typeface="Verdana"/>
            </a:endParaRPr>
          </a:p>
          <a:p>
            <a:pPr marL="252729" fontAlgn="auto">
              <a:spcBef>
                <a:spcPts val="0"/>
              </a:spcBef>
              <a:spcAft>
                <a:spcPts val="0"/>
              </a:spcAft>
            </a:pPr>
            <a:r>
              <a:rPr sz="1400" b="1" dirty="0">
                <a:solidFill>
                  <a:srgbClr val="C00000"/>
                </a:solidFill>
                <a:latin typeface="Verdana"/>
                <a:cs typeface="Verdana"/>
              </a:rPr>
              <a:t>в соответствии с законодательством Российской Федерации о</a:t>
            </a:r>
            <a:r>
              <a:rPr sz="1400" b="1" spc="-120" dirty="0">
                <a:solidFill>
                  <a:srgbClr val="C00000"/>
                </a:solidFill>
                <a:latin typeface="Verdana"/>
                <a:cs typeface="Verdana"/>
              </a:rPr>
              <a:t> </a:t>
            </a:r>
            <a:r>
              <a:rPr sz="1400" b="1" spc="-5" dirty="0" err="1" smtClean="0">
                <a:solidFill>
                  <a:srgbClr val="C00000"/>
                </a:solidFill>
                <a:latin typeface="Verdana"/>
                <a:cs typeface="Verdana"/>
              </a:rPr>
              <a:t>стандартизации</a:t>
            </a:r>
            <a:r>
              <a:rPr lang="ru-RU" sz="1400" b="1" spc="-5" dirty="0" smtClean="0">
                <a:solidFill>
                  <a:srgbClr val="C00000"/>
                </a:solidFill>
                <a:latin typeface="Verdana"/>
                <a:cs typeface="Verdana"/>
              </a:rPr>
              <a:t> только для конкурентных процедур ( единственный поставщик- исключение)</a:t>
            </a:r>
            <a:endParaRPr sz="1400" dirty="0">
              <a:solidFill>
                <a:prstClr val="black"/>
              </a:solidFill>
              <a:latin typeface="Verdana"/>
              <a:cs typeface="Verdana"/>
            </a:endParaRPr>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29845">
              <a:lnSpc>
                <a:spcPct val="100000"/>
              </a:lnSpc>
            </a:pPr>
            <a:r>
              <a:rPr lang="ru-RU" sz="1800" spc="-5" dirty="0" smtClean="0">
                <a:solidFill>
                  <a:srgbClr val="C00000"/>
                </a:solidFill>
                <a:latin typeface="Verdana"/>
                <a:cs typeface="Verdana"/>
              </a:rPr>
              <a:t>                                   </a:t>
            </a:r>
            <a:r>
              <a:rPr lang="ru-RU" sz="1800" spc="-5" dirty="0">
                <a:solidFill>
                  <a:srgbClr val="FF0000"/>
                </a:solidFill>
                <a:latin typeface="Verdana"/>
                <a:cs typeface="Verdana"/>
              </a:rPr>
              <a:t> </a:t>
            </a:r>
            <a:r>
              <a:rPr lang="ru-RU" sz="1800" spc="-5" dirty="0" smtClean="0">
                <a:solidFill>
                  <a:srgbClr val="FF0000"/>
                </a:solidFill>
                <a:latin typeface="Verdana"/>
                <a:cs typeface="Verdana"/>
              </a:rPr>
              <a:t>  НОВОВВЕДЕНИЕ!</a:t>
            </a:r>
            <a:endParaRPr sz="1800" dirty="0">
              <a:solidFill>
                <a:srgbClr val="FF0000"/>
              </a:solidFill>
              <a:latin typeface="Verdana"/>
              <a:cs typeface="Verdana"/>
            </a:endParaRPr>
          </a:p>
          <a:p>
            <a:pPr marL="12700">
              <a:lnSpc>
                <a:spcPct val="100000"/>
              </a:lnSpc>
              <a:spcBef>
                <a:spcPts val="95"/>
              </a:spcBef>
            </a:pPr>
            <a:r>
              <a:rPr sz="1400" dirty="0">
                <a:solidFill>
                  <a:srgbClr val="1F497D"/>
                </a:solidFill>
                <a:latin typeface="Verdana"/>
                <a:cs typeface="Verdana"/>
              </a:rPr>
              <a:t>Федеральный закон от </a:t>
            </a:r>
            <a:r>
              <a:rPr sz="1400" spc="-5" dirty="0">
                <a:solidFill>
                  <a:srgbClr val="1F497D"/>
                </a:solidFill>
                <a:latin typeface="Verdana"/>
                <a:cs typeface="Verdana"/>
              </a:rPr>
              <a:t>05.04.2016 </a:t>
            </a:r>
            <a:r>
              <a:rPr sz="1400" spc="5" dirty="0">
                <a:solidFill>
                  <a:srgbClr val="1F497D"/>
                </a:solidFill>
                <a:latin typeface="Verdana"/>
                <a:cs typeface="Verdana"/>
              </a:rPr>
              <a:t>№ </a:t>
            </a:r>
            <a:r>
              <a:rPr sz="1400" spc="-5" dirty="0">
                <a:solidFill>
                  <a:srgbClr val="1F497D"/>
                </a:solidFill>
                <a:latin typeface="Verdana"/>
                <a:cs typeface="Verdana"/>
              </a:rPr>
              <a:t>104-ФЗ </a:t>
            </a:r>
            <a:r>
              <a:rPr sz="1050" dirty="0">
                <a:solidFill>
                  <a:srgbClr val="1F497D"/>
                </a:solidFill>
                <a:latin typeface="Verdana"/>
                <a:cs typeface="Verdana"/>
              </a:rPr>
              <a:t>(вступление в силу с 1 </a:t>
            </a:r>
            <a:r>
              <a:rPr sz="1050" spc="-5" dirty="0">
                <a:solidFill>
                  <a:srgbClr val="1F497D"/>
                </a:solidFill>
                <a:latin typeface="Verdana"/>
                <a:cs typeface="Verdana"/>
              </a:rPr>
              <a:t>июля </a:t>
            </a:r>
            <a:r>
              <a:rPr sz="1050" spc="5" dirty="0">
                <a:solidFill>
                  <a:srgbClr val="1F497D"/>
                </a:solidFill>
                <a:latin typeface="Verdana"/>
                <a:cs typeface="Verdana"/>
              </a:rPr>
              <a:t>2016</a:t>
            </a:r>
            <a:r>
              <a:rPr sz="1050" spc="-65" dirty="0">
                <a:solidFill>
                  <a:srgbClr val="1F497D"/>
                </a:solidFill>
                <a:latin typeface="Verdana"/>
                <a:cs typeface="Verdana"/>
              </a:rPr>
              <a:t> </a:t>
            </a:r>
            <a:r>
              <a:rPr sz="1050" dirty="0">
                <a:solidFill>
                  <a:srgbClr val="1F497D"/>
                </a:solidFill>
                <a:latin typeface="Verdana"/>
                <a:cs typeface="Verdana"/>
              </a:rPr>
              <a:t>г.)</a:t>
            </a:r>
            <a:endParaRPr sz="1050" dirty="0">
              <a:latin typeface="Verdana"/>
              <a:cs typeface="Verdana"/>
            </a:endParaRPr>
          </a:p>
        </p:txBody>
      </p:sp>
      <p:sp>
        <p:nvSpPr>
          <p:cNvPr id="5" name="object 5"/>
          <p:cNvSpPr txBox="1"/>
          <p:nvPr/>
        </p:nvSpPr>
        <p:spPr>
          <a:xfrm>
            <a:off x="212874" y="864387"/>
            <a:ext cx="7851140" cy="466725"/>
          </a:xfrm>
          <a:prstGeom prst="rect">
            <a:avLst/>
          </a:prstGeom>
        </p:spPr>
        <p:txBody>
          <a:bodyPr vert="horz" wrap="square" lIns="0" tIns="0" rIns="0" bIns="0" rtlCol="0">
            <a:spAutoFit/>
          </a:bodyPr>
          <a:lstStyle/>
          <a:p>
            <a:pPr marL="12700" fontAlgn="auto">
              <a:spcBef>
                <a:spcPts val="0"/>
              </a:spcBef>
              <a:spcAft>
                <a:spcPts val="0"/>
              </a:spcAft>
            </a:pPr>
            <a:r>
              <a:rPr sz="1600" b="1" spc="-10" dirty="0">
                <a:solidFill>
                  <a:srgbClr val="C00000"/>
                </a:solidFill>
                <a:latin typeface="Verdana"/>
                <a:cs typeface="Verdana"/>
              </a:rPr>
              <a:t>ВНЕСЕНЫ ИЗМЕНЕНИЯ </a:t>
            </a:r>
            <a:r>
              <a:rPr sz="1600" b="1" spc="-5" dirty="0">
                <a:solidFill>
                  <a:srgbClr val="C00000"/>
                </a:solidFill>
                <a:latin typeface="Verdana"/>
                <a:cs typeface="Verdana"/>
              </a:rPr>
              <a:t>В </a:t>
            </a:r>
            <a:r>
              <a:rPr sz="1600" b="1" spc="-10" dirty="0">
                <a:solidFill>
                  <a:srgbClr val="C00000"/>
                </a:solidFill>
                <a:latin typeface="Verdana"/>
                <a:cs typeface="Verdana"/>
              </a:rPr>
              <a:t>ПРАВИЛА ОПИСАНИЯ </a:t>
            </a:r>
            <a:r>
              <a:rPr sz="1600" b="1" spc="-5" dirty="0">
                <a:solidFill>
                  <a:srgbClr val="C00000"/>
                </a:solidFill>
                <a:latin typeface="Verdana"/>
                <a:cs typeface="Verdana"/>
              </a:rPr>
              <a:t>ОБЪЕКТА</a:t>
            </a:r>
            <a:r>
              <a:rPr sz="1600" b="1" spc="165" dirty="0">
                <a:solidFill>
                  <a:srgbClr val="C00000"/>
                </a:solidFill>
                <a:latin typeface="Verdana"/>
                <a:cs typeface="Verdana"/>
              </a:rPr>
              <a:t> </a:t>
            </a:r>
            <a:r>
              <a:rPr sz="1600" b="1" spc="-5" dirty="0">
                <a:solidFill>
                  <a:srgbClr val="C00000"/>
                </a:solidFill>
                <a:latin typeface="Verdana"/>
                <a:cs typeface="Verdana"/>
              </a:rPr>
              <a:t>ЗАКУПКИ</a:t>
            </a:r>
            <a:endParaRPr sz="1600">
              <a:solidFill>
                <a:prstClr val="black"/>
              </a:solidFill>
              <a:latin typeface="Verdana"/>
              <a:cs typeface="Verdana"/>
            </a:endParaRPr>
          </a:p>
          <a:p>
            <a:pPr marL="12700" fontAlgn="auto">
              <a:spcBef>
                <a:spcPts val="5"/>
              </a:spcBef>
              <a:spcAft>
                <a:spcPts val="0"/>
              </a:spcAft>
            </a:pPr>
            <a:r>
              <a:rPr sz="1400" i="1" dirty="0">
                <a:solidFill>
                  <a:srgbClr val="1F497D"/>
                </a:solidFill>
                <a:latin typeface="Verdana"/>
                <a:cs typeface="Verdana"/>
              </a:rPr>
              <a:t>(пункты </a:t>
            </a:r>
            <a:r>
              <a:rPr sz="1400" i="1" spc="-5" dirty="0">
                <a:solidFill>
                  <a:srgbClr val="1F497D"/>
                </a:solidFill>
                <a:latin typeface="Verdana"/>
                <a:cs typeface="Verdana"/>
              </a:rPr>
              <a:t>2, </a:t>
            </a:r>
            <a:r>
              <a:rPr sz="1400" i="1" dirty="0">
                <a:solidFill>
                  <a:srgbClr val="1F497D"/>
                </a:solidFill>
                <a:latin typeface="Verdana"/>
                <a:cs typeface="Verdana"/>
              </a:rPr>
              <a:t>3 части 1 статьи 33 Закона №</a:t>
            </a:r>
            <a:r>
              <a:rPr sz="1400" i="1" spc="-190" dirty="0">
                <a:solidFill>
                  <a:srgbClr val="1F497D"/>
                </a:solidFill>
                <a:latin typeface="Verdana"/>
                <a:cs typeface="Verdana"/>
              </a:rPr>
              <a:t> </a:t>
            </a:r>
            <a:r>
              <a:rPr sz="1400" i="1" spc="-5" dirty="0">
                <a:solidFill>
                  <a:srgbClr val="1F497D"/>
                </a:solidFill>
                <a:latin typeface="Verdana"/>
                <a:cs typeface="Verdana"/>
              </a:rPr>
              <a:t>44-ФЗ)</a:t>
            </a:r>
            <a:endParaRPr sz="1400">
              <a:solidFill>
                <a:prstClr val="black"/>
              </a:solidFill>
              <a:latin typeface="Verdana"/>
              <a:cs typeface="Verdana"/>
            </a:endParaRPr>
          </a:p>
        </p:txBody>
      </p:sp>
      <p:sp>
        <p:nvSpPr>
          <p:cNvPr id="6" name="object 6"/>
          <p:cNvSpPr/>
          <p:nvPr/>
        </p:nvSpPr>
        <p:spPr>
          <a:xfrm>
            <a:off x="281940" y="3194304"/>
            <a:ext cx="8636635" cy="3162300"/>
          </a:xfrm>
          <a:custGeom>
            <a:avLst/>
            <a:gdLst/>
            <a:ahLst/>
            <a:cxnLst/>
            <a:rect l="l" t="t" r="r" b="b"/>
            <a:pathLst>
              <a:path w="8636635" h="3162300">
                <a:moveTo>
                  <a:pt x="0" y="0"/>
                </a:moveTo>
                <a:lnTo>
                  <a:pt x="8636508" y="0"/>
                </a:lnTo>
                <a:lnTo>
                  <a:pt x="8636508" y="3162300"/>
                </a:lnTo>
                <a:lnTo>
                  <a:pt x="0" y="3162300"/>
                </a:lnTo>
                <a:lnTo>
                  <a:pt x="0" y="0"/>
                </a:lnTo>
                <a:close/>
              </a:path>
            </a:pathLst>
          </a:custGeom>
          <a:solidFill>
            <a:srgbClr val="DCE6F2"/>
          </a:solidFill>
        </p:spPr>
        <p:txBody>
          <a:bodyPr wrap="square" lIns="0" tIns="0" rIns="0" bIns="0" rtlCol="0"/>
          <a:lstStyle/>
          <a:p>
            <a:pPr fontAlgn="auto">
              <a:spcBef>
                <a:spcPts val="0"/>
              </a:spcBef>
              <a:spcAft>
                <a:spcPts val="0"/>
              </a:spcAft>
            </a:pPr>
            <a:endParaRPr smtClean="0">
              <a:solidFill>
                <a:prstClr val="black"/>
              </a:solidFill>
              <a:latin typeface="Calibri"/>
            </a:endParaRPr>
          </a:p>
        </p:txBody>
      </p:sp>
      <p:sp>
        <p:nvSpPr>
          <p:cNvPr id="7" name="object 7"/>
          <p:cNvSpPr/>
          <p:nvPr/>
        </p:nvSpPr>
        <p:spPr>
          <a:xfrm>
            <a:off x="292608" y="3209544"/>
            <a:ext cx="4988052" cy="621791"/>
          </a:xfrm>
          <a:prstGeom prst="rect">
            <a:avLst/>
          </a:prstGeom>
          <a:blipFill>
            <a:blip r:embed="rId2" cstate="print"/>
            <a:stretch>
              <a:fillRect/>
            </a:stretch>
          </a:blipFill>
        </p:spPr>
        <p:txBody>
          <a:bodyPr wrap="square" lIns="0" tIns="0" rIns="0" bIns="0" rtlCol="0"/>
          <a:lstStyle/>
          <a:p>
            <a:pPr fontAlgn="auto">
              <a:spcBef>
                <a:spcPts val="0"/>
              </a:spcBef>
              <a:spcAft>
                <a:spcPts val="0"/>
              </a:spcAft>
            </a:pPr>
            <a:endParaRPr smtClean="0">
              <a:solidFill>
                <a:prstClr val="black"/>
              </a:solidFill>
              <a:latin typeface="Calibri"/>
            </a:endParaRPr>
          </a:p>
        </p:txBody>
      </p:sp>
      <p:sp>
        <p:nvSpPr>
          <p:cNvPr id="8" name="object 8"/>
          <p:cNvSpPr txBox="1"/>
          <p:nvPr/>
        </p:nvSpPr>
        <p:spPr>
          <a:xfrm>
            <a:off x="360667" y="3264954"/>
            <a:ext cx="8479155" cy="3023235"/>
          </a:xfrm>
          <a:prstGeom prst="rect">
            <a:avLst/>
          </a:prstGeom>
        </p:spPr>
        <p:txBody>
          <a:bodyPr vert="horz" wrap="square" lIns="0" tIns="0" rIns="0" bIns="0" rtlCol="0">
            <a:spAutoFit/>
          </a:bodyPr>
          <a:lstStyle/>
          <a:p>
            <a:pPr marR="953769" algn="r" fontAlgn="auto">
              <a:spcBef>
                <a:spcPts val="0"/>
              </a:spcBef>
              <a:spcAft>
                <a:spcPts val="0"/>
              </a:spcAft>
            </a:pPr>
            <a:r>
              <a:rPr sz="1400" b="1" dirty="0">
                <a:solidFill>
                  <a:srgbClr val="C00000"/>
                </a:solidFill>
                <a:latin typeface="Verdana"/>
                <a:cs typeface="Verdana"/>
                <a:hlinkClick r:id="rId3"/>
              </a:rPr>
              <a:t>WWW</a:t>
            </a:r>
            <a:r>
              <a:rPr sz="1400" b="1" spc="-5" dirty="0">
                <a:solidFill>
                  <a:srgbClr val="C00000"/>
                </a:solidFill>
                <a:latin typeface="Verdana"/>
                <a:cs typeface="Verdana"/>
                <a:hlinkClick r:id="rId3"/>
              </a:rPr>
              <a:t>.</a:t>
            </a:r>
            <a:r>
              <a:rPr sz="1400" b="1" dirty="0">
                <a:solidFill>
                  <a:srgbClr val="C00000"/>
                </a:solidFill>
                <a:latin typeface="Verdana"/>
                <a:cs typeface="Verdana"/>
                <a:hlinkClick r:id="rId3"/>
              </a:rPr>
              <a:t>G</a:t>
            </a:r>
            <a:r>
              <a:rPr sz="1400" b="1" spc="-10" dirty="0">
                <a:solidFill>
                  <a:srgbClr val="C00000"/>
                </a:solidFill>
                <a:latin typeface="Verdana"/>
                <a:cs typeface="Verdana"/>
                <a:hlinkClick r:id="rId3"/>
              </a:rPr>
              <a:t>O</a:t>
            </a:r>
            <a:r>
              <a:rPr sz="1400" b="1" spc="-5" dirty="0">
                <a:solidFill>
                  <a:srgbClr val="C00000"/>
                </a:solidFill>
                <a:latin typeface="Verdana"/>
                <a:cs typeface="Verdana"/>
                <a:hlinkClick r:id="rId3"/>
              </a:rPr>
              <a:t>S</a:t>
            </a:r>
            <a:r>
              <a:rPr sz="1400" b="1" dirty="0">
                <a:solidFill>
                  <a:srgbClr val="C00000"/>
                </a:solidFill>
                <a:latin typeface="Verdana"/>
                <a:cs typeface="Verdana"/>
                <a:hlinkClick r:id="rId3"/>
              </a:rPr>
              <a:t>T</a:t>
            </a:r>
            <a:r>
              <a:rPr sz="1400" b="1" spc="-15" dirty="0">
                <a:solidFill>
                  <a:srgbClr val="C00000"/>
                </a:solidFill>
                <a:latin typeface="Verdana"/>
                <a:cs typeface="Verdana"/>
                <a:hlinkClick r:id="rId3"/>
              </a:rPr>
              <a:t>.</a:t>
            </a:r>
            <a:r>
              <a:rPr sz="1400" b="1" spc="5" dirty="0">
                <a:solidFill>
                  <a:srgbClr val="C00000"/>
                </a:solidFill>
                <a:latin typeface="Verdana"/>
                <a:cs typeface="Verdana"/>
                <a:hlinkClick r:id="rId3"/>
              </a:rPr>
              <a:t>R</a:t>
            </a:r>
            <a:r>
              <a:rPr sz="1400" b="1" dirty="0">
                <a:solidFill>
                  <a:srgbClr val="C00000"/>
                </a:solidFill>
                <a:latin typeface="Verdana"/>
                <a:cs typeface="Verdana"/>
                <a:hlinkClick r:id="rId3"/>
              </a:rPr>
              <a:t>U</a:t>
            </a:r>
            <a:endParaRPr sz="1400">
              <a:solidFill>
                <a:prstClr val="black"/>
              </a:solidFill>
              <a:latin typeface="Verdana"/>
              <a:cs typeface="Verdana"/>
            </a:endParaRPr>
          </a:p>
          <a:p>
            <a:pPr marL="4997450" algn="ctr" fontAlgn="auto">
              <a:spcBef>
                <a:spcPts val="0"/>
              </a:spcBef>
              <a:spcAft>
                <a:spcPts val="0"/>
              </a:spcAft>
            </a:pPr>
            <a:r>
              <a:rPr sz="1400" b="1" dirty="0">
                <a:solidFill>
                  <a:prstClr val="black"/>
                </a:solidFill>
                <a:latin typeface="Verdana"/>
                <a:cs typeface="Verdana"/>
              </a:rPr>
              <a:t>Актуальные версии</a:t>
            </a:r>
            <a:r>
              <a:rPr sz="1400" b="1" spc="-130" dirty="0">
                <a:solidFill>
                  <a:prstClr val="black"/>
                </a:solidFill>
                <a:latin typeface="Verdana"/>
                <a:cs typeface="Verdana"/>
              </a:rPr>
              <a:t> </a:t>
            </a:r>
            <a:r>
              <a:rPr sz="1400" b="1" dirty="0">
                <a:solidFill>
                  <a:prstClr val="black"/>
                </a:solidFill>
                <a:latin typeface="Verdana"/>
                <a:cs typeface="Verdana"/>
              </a:rPr>
              <a:t>документов</a:t>
            </a:r>
            <a:endParaRPr sz="1400">
              <a:solidFill>
                <a:prstClr val="black"/>
              </a:solidFill>
              <a:latin typeface="Verdana"/>
              <a:cs typeface="Verdana"/>
            </a:endParaRPr>
          </a:p>
          <a:p>
            <a:pPr fontAlgn="auto">
              <a:spcBef>
                <a:spcPts val="55"/>
              </a:spcBef>
              <a:spcAft>
                <a:spcPts val="0"/>
              </a:spcAft>
            </a:pPr>
            <a:endParaRPr sz="1700">
              <a:solidFill>
                <a:prstClr val="black"/>
              </a:solidFill>
              <a:latin typeface="Times New Roman"/>
              <a:cs typeface="Times New Roman"/>
            </a:endParaRPr>
          </a:p>
          <a:p>
            <a:pPr marL="299085" indent="-286385" fontAlgn="auto">
              <a:spcBef>
                <a:spcPts val="0"/>
              </a:spcBef>
              <a:spcAft>
                <a:spcPts val="0"/>
              </a:spcAft>
              <a:buClr>
                <a:srgbClr val="C00000"/>
              </a:buClr>
              <a:buFont typeface="Wingdings"/>
              <a:buChar char=""/>
              <a:tabLst>
                <a:tab pos="299085" algn="l"/>
                <a:tab pos="299720" algn="l"/>
              </a:tabLst>
            </a:pPr>
            <a:r>
              <a:rPr sz="1150" dirty="0">
                <a:solidFill>
                  <a:prstClr val="black"/>
                </a:solidFill>
                <a:latin typeface="Verdana"/>
                <a:cs typeface="Verdana"/>
              </a:rPr>
              <a:t>ФЗ </a:t>
            </a:r>
            <a:r>
              <a:rPr sz="1150" spc="-5" dirty="0">
                <a:solidFill>
                  <a:prstClr val="black"/>
                </a:solidFill>
                <a:latin typeface="Verdana"/>
                <a:cs typeface="Verdana"/>
              </a:rPr>
              <a:t>от 27.12.2002 </a:t>
            </a:r>
            <a:r>
              <a:rPr sz="1150" dirty="0">
                <a:solidFill>
                  <a:prstClr val="black"/>
                </a:solidFill>
                <a:latin typeface="Verdana"/>
                <a:cs typeface="Verdana"/>
              </a:rPr>
              <a:t>№ </a:t>
            </a:r>
            <a:r>
              <a:rPr sz="1150" spc="-5" dirty="0">
                <a:solidFill>
                  <a:prstClr val="black"/>
                </a:solidFill>
                <a:latin typeface="Verdana"/>
                <a:cs typeface="Verdana"/>
              </a:rPr>
              <a:t>184-ФЗ  </a:t>
            </a:r>
            <a:r>
              <a:rPr sz="1150" dirty="0">
                <a:solidFill>
                  <a:prstClr val="black"/>
                </a:solidFill>
                <a:latin typeface="Verdana"/>
                <a:cs typeface="Verdana"/>
              </a:rPr>
              <a:t>«О </a:t>
            </a:r>
            <a:r>
              <a:rPr sz="1150" spc="-5" dirty="0">
                <a:solidFill>
                  <a:prstClr val="black"/>
                </a:solidFill>
                <a:latin typeface="Verdana"/>
                <a:cs typeface="Verdana"/>
              </a:rPr>
              <a:t>техническом регулировании» </a:t>
            </a:r>
            <a:r>
              <a:rPr sz="1150" dirty="0">
                <a:solidFill>
                  <a:prstClr val="black"/>
                </a:solidFill>
                <a:latin typeface="Verdana"/>
                <a:cs typeface="Verdana"/>
              </a:rPr>
              <a:t>(ред. </a:t>
            </a:r>
            <a:r>
              <a:rPr sz="1150" spc="-5" dirty="0">
                <a:solidFill>
                  <a:prstClr val="black"/>
                </a:solidFill>
                <a:latin typeface="Verdana"/>
                <a:cs typeface="Verdana"/>
              </a:rPr>
              <a:t>от</a:t>
            </a:r>
            <a:r>
              <a:rPr sz="1150" spc="-85" dirty="0">
                <a:solidFill>
                  <a:prstClr val="black"/>
                </a:solidFill>
                <a:latin typeface="Verdana"/>
                <a:cs typeface="Verdana"/>
              </a:rPr>
              <a:t> </a:t>
            </a:r>
            <a:r>
              <a:rPr sz="1150" spc="-10" dirty="0">
                <a:solidFill>
                  <a:prstClr val="black"/>
                </a:solidFill>
                <a:latin typeface="Verdana"/>
                <a:cs typeface="Verdana"/>
              </a:rPr>
              <a:t>05.04.2016)</a:t>
            </a:r>
            <a:endParaRPr sz="1150">
              <a:solidFill>
                <a:prstClr val="black"/>
              </a:solidFill>
              <a:latin typeface="Verdana"/>
              <a:cs typeface="Verdana"/>
            </a:endParaRPr>
          </a:p>
          <a:p>
            <a:pPr marL="299085" indent="-286385" fontAlgn="auto">
              <a:spcBef>
                <a:spcPts val="300"/>
              </a:spcBef>
              <a:spcAft>
                <a:spcPts val="0"/>
              </a:spcAft>
              <a:buClr>
                <a:srgbClr val="C00000"/>
              </a:buClr>
              <a:buFont typeface="Wingdings"/>
              <a:buChar char=""/>
              <a:tabLst>
                <a:tab pos="299085" algn="l"/>
                <a:tab pos="299720" algn="l"/>
              </a:tabLst>
            </a:pPr>
            <a:r>
              <a:rPr sz="1150" dirty="0">
                <a:solidFill>
                  <a:prstClr val="black"/>
                </a:solidFill>
                <a:latin typeface="Verdana"/>
                <a:cs typeface="Verdana"/>
              </a:rPr>
              <a:t>ФЗ </a:t>
            </a:r>
            <a:r>
              <a:rPr sz="1150" spc="-10" dirty="0">
                <a:solidFill>
                  <a:prstClr val="black"/>
                </a:solidFill>
                <a:latin typeface="Verdana"/>
                <a:cs typeface="Verdana"/>
              </a:rPr>
              <a:t>02.01.2000 </a:t>
            </a:r>
            <a:r>
              <a:rPr sz="1150" dirty="0">
                <a:solidFill>
                  <a:prstClr val="black"/>
                </a:solidFill>
                <a:latin typeface="Verdana"/>
                <a:cs typeface="Verdana"/>
              </a:rPr>
              <a:t>№ </a:t>
            </a:r>
            <a:r>
              <a:rPr sz="1150" spc="-5" dirty="0">
                <a:solidFill>
                  <a:prstClr val="black"/>
                </a:solidFill>
                <a:latin typeface="Verdana"/>
                <a:cs typeface="Verdana"/>
              </a:rPr>
              <a:t>29-ФЗ  </a:t>
            </a:r>
            <a:r>
              <a:rPr sz="1150" dirty="0">
                <a:solidFill>
                  <a:prstClr val="black"/>
                </a:solidFill>
                <a:latin typeface="Verdana"/>
                <a:cs typeface="Verdana"/>
              </a:rPr>
              <a:t>«О </a:t>
            </a:r>
            <a:r>
              <a:rPr sz="1150" spc="-5" dirty="0">
                <a:solidFill>
                  <a:prstClr val="black"/>
                </a:solidFill>
                <a:latin typeface="Verdana"/>
                <a:cs typeface="Verdana"/>
              </a:rPr>
              <a:t>качестве </a:t>
            </a:r>
            <a:r>
              <a:rPr sz="1150" dirty="0">
                <a:solidFill>
                  <a:prstClr val="black"/>
                </a:solidFill>
                <a:latin typeface="Verdana"/>
                <a:cs typeface="Verdana"/>
              </a:rPr>
              <a:t>и </a:t>
            </a:r>
            <a:r>
              <a:rPr sz="1150" spc="-5" dirty="0">
                <a:solidFill>
                  <a:prstClr val="black"/>
                </a:solidFill>
                <a:latin typeface="Verdana"/>
                <a:cs typeface="Verdana"/>
              </a:rPr>
              <a:t>безопасности пищевых продуктов» </a:t>
            </a:r>
            <a:r>
              <a:rPr sz="1150" dirty="0">
                <a:solidFill>
                  <a:prstClr val="black"/>
                </a:solidFill>
                <a:latin typeface="Verdana"/>
                <a:cs typeface="Verdana"/>
              </a:rPr>
              <a:t>(ред. </a:t>
            </a:r>
            <a:r>
              <a:rPr sz="1150" spc="-5" dirty="0">
                <a:solidFill>
                  <a:prstClr val="black"/>
                </a:solidFill>
                <a:latin typeface="Verdana"/>
                <a:cs typeface="Verdana"/>
              </a:rPr>
              <a:t>от</a:t>
            </a:r>
            <a:r>
              <a:rPr sz="1150" spc="20" dirty="0">
                <a:solidFill>
                  <a:prstClr val="black"/>
                </a:solidFill>
                <a:latin typeface="Verdana"/>
                <a:cs typeface="Verdana"/>
              </a:rPr>
              <a:t> </a:t>
            </a:r>
            <a:r>
              <a:rPr sz="1150" spc="-10" dirty="0">
                <a:solidFill>
                  <a:prstClr val="black"/>
                </a:solidFill>
                <a:latin typeface="Verdana"/>
                <a:cs typeface="Verdana"/>
              </a:rPr>
              <a:t>13.07.2015)</a:t>
            </a:r>
            <a:endParaRPr sz="1150">
              <a:solidFill>
                <a:prstClr val="black"/>
              </a:solidFill>
              <a:latin typeface="Verdana"/>
              <a:cs typeface="Verdana"/>
            </a:endParaRPr>
          </a:p>
          <a:p>
            <a:pPr marL="299085" marR="5080" indent="-286385" fontAlgn="auto">
              <a:spcBef>
                <a:spcPts val="300"/>
              </a:spcBef>
              <a:spcAft>
                <a:spcPts val="0"/>
              </a:spcAft>
              <a:buClr>
                <a:srgbClr val="C00000"/>
              </a:buClr>
              <a:buFont typeface="Wingdings"/>
              <a:buChar char=""/>
              <a:tabLst>
                <a:tab pos="299085" algn="l"/>
                <a:tab pos="299720" algn="l"/>
                <a:tab pos="666115" algn="l"/>
                <a:tab pos="1045844" algn="l"/>
                <a:tab pos="1945005" algn="l"/>
                <a:tab pos="2341245" algn="l"/>
                <a:tab pos="3557270" algn="l"/>
                <a:tab pos="4614545" algn="l"/>
                <a:tab pos="6146165" algn="l"/>
                <a:tab pos="6605270" algn="l"/>
                <a:tab pos="7225665" algn="l"/>
                <a:tab pos="7507605" algn="l"/>
              </a:tabLst>
            </a:pPr>
            <a:r>
              <a:rPr sz="1150" spc="-5" dirty="0">
                <a:solidFill>
                  <a:prstClr val="black"/>
                </a:solidFill>
                <a:latin typeface="Verdana"/>
                <a:cs typeface="Verdana"/>
              </a:rPr>
              <a:t>Т</a:t>
            </a:r>
            <a:r>
              <a:rPr sz="1150" dirty="0">
                <a:solidFill>
                  <a:prstClr val="black"/>
                </a:solidFill>
                <a:latin typeface="Verdana"/>
                <a:cs typeface="Verdana"/>
              </a:rPr>
              <a:t>Р	</a:t>
            </a:r>
            <a:r>
              <a:rPr sz="1150" spc="-5" dirty="0">
                <a:solidFill>
                  <a:prstClr val="black"/>
                </a:solidFill>
                <a:latin typeface="Verdana"/>
                <a:cs typeface="Verdana"/>
              </a:rPr>
              <a:t>Т</a:t>
            </a:r>
            <a:r>
              <a:rPr sz="1150" dirty="0">
                <a:solidFill>
                  <a:prstClr val="black"/>
                </a:solidFill>
                <a:latin typeface="Verdana"/>
                <a:cs typeface="Verdana"/>
              </a:rPr>
              <a:t>С	</a:t>
            </a:r>
            <a:r>
              <a:rPr sz="1150" spc="-15" dirty="0">
                <a:solidFill>
                  <a:prstClr val="black"/>
                </a:solidFill>
                <a:latin typeface="Verdana"/>
                <a:cs typeface="Verdana"/>
              </a:rPr>
              <a:t>0</a:t>
            </a:r>
            <a:r>
              <a:rPr sz="1150" spc="-5" dirty="0">
                <a:solidFill>
                  <a:prstClr val="black"/>
                </a:solidFill>
                <a:latin typeface="Verdana"/>
                <a:cs typeface="Verdana"/>
              </a:rPr>
              <a:t>07</a:t>
            </a:r>
            <a:r>
              <a:rPr sz="1150" spc="-10" dirty="0">
                <a:solidFill>
                  <a:prstClr val="black"/>
                </a:solidFill>
                <a:latin typeface="Verdana"/>
                <a:cs typeface="Verdana"/>
              </a:rPr>
              <a:t>/</a:t>
            </a:r>
            <a:r>
              <a:rPr sz="1150" spc="-15" dirty="0">
                <a:solidFill>
                  <a:prstClr val="black"/>
                </a:solidFill>
                <a:latin typeface="Verdana"/>
                <a:cs typeface="Verdana"/>
              </a:rPr>
              <a:t>2</a:t>
            </a:r>
            <a:r>
              <a:rPr sz="1150" spc="-5" dirty="0">
                <a:solidFill>
                  <a:prstClr val="black"/>
                </a:solidFill>
                <a:latin typeface="Verdana"/>
                <a:cs typeface="Verdana"/>
              </a:rPr>
              <a:t>0</a:t>
            </a:r>
            <a:r>
              <a:rPr sz="1150" spc="-15" dirty="0">
                <a:solidFill>
                  <a:prstClr val="black"/>
                </a:solidFill>
                <a:latin typeface="Verdana"/>
                <a:cs typeface="Verdana"/>
              </a:rPr>
              <a:t>1</a:t>
            </a:r>
            <a:r>
              <a:rPr sz="1150" dirty="0">
                <a:solidFill>
                  <a:prstClr val="black"/>
                </a:solidFill>
                <a:latin typeface="Verdana"/>
                <a:cs typeface="Verdana"/>
              </a:rPr>
              <a:t>1	</a:t>
            </a:r>
            <a:r>
              <a:rPr sz="1150" spc="-15" dirty="0">
                <a:solidFill>
                  <a:prstClr val="black"/>
                </a:solidFill>
                <a:latin typeface="Verdana"/>
                <a:cs typeface="Verdana"/>
              </a:rPr>
              <a:t>«</a:t>
            </a:r>
            <a:r>
              <a:rPr sz="1150" dirty="0">
                <a:solidFill>
                  <a:prstClr val="black"/>
                </a:solidFill>
                <a:latin typeface="Verdana"/>
                <a:cs typeface="Verdana"/>
              </a:rPr>
              <a:t>О	б</a:t>
            </a:r>
            <a:r>
              <a:rPr sz="1150" spc="-5" dirty="0">
                <a:solidFill>
                  <a:prstClr val="black"/>
                </a:solidFill>
                <a:latin typeface="Verdana"/>
                <a:cs typeface="Verdana"/>
              </a:rPr>
              <a:t>езоп</a:t>
            </a:r>
            <a:r>
              <a:rPr sz="1150" dirty="0">
                <a:solidFill>
                  <a:prstClr val="black"/>
                </a:solidFill>
                <a:latin typeface="Verdana"/>
                <a:cs typeface="Verdana"/>
              </a:rPr>
              <a:t>а</a:t>
            </a:r>
            <a:r>
              <a:rPr sz="1150" spc="-5" dirty="0">
                <a:solidFill>
                  <a:prstClr val="black"/>
                </a:solidFill>
                <a:latin typeface="Verdana"/>
                <a:cs typeface="Verdana"/>
              </a:rPr>
              <a:t>снос</a:t>
            </a:r>
            <a:r>
              <a:rPr sz="1150" spc="15" dirty="0">
                <a:solidFill>
                  <a:prstClr val="black"/>
                </a:solidFill>
                <a:latin typeface="Verdana"/>
                <a:cs typeface="Verdana"/>
              </a:rPr>
              <a:t>т</a:t>
            </a:r>
            <a:r>
              <a:rPr sz="1150" dirty="0">
                <a:solidFill>
                  <a:prstClr val="black"/>
                </a:solidFill>
                <a:latin typeface="Verdana"/>
                <a:cs typeface="Verdana"/>
              </a:rPr>
              <a:t>и	</a:t>
            </a:r>
            <a:r>
              <a:rPr sz="1150" spc="-5" dirty="0">
                <a:solidFill>
                  <a:prstClr val="black"/>
                </a:solidFill>
                <a:latin typeface="Verdana"/>
                <a:cs typeface="Verdana"/>
              </a:rPr>
              <a:t>п</a:t>
            </a:r>
            <a:r>
              <a:rPr sz="1150" dirty="0">
                <a:solidFill>
                  <a:prstClr val="black"/>
                </a:solidFill>
                <a:latin typeface="Verdana"/>
                <a:cs typeface="Verdana"/>
              </a:rPr>
              <a:t>р</a:t>
            </a:r>
            <a:r>
              <a:rPr sz="1150" spc="-5" dirty="0">
                <a:solidFill>
                  <a:prstClr val="black"/>
                </a:solidFill>
                <a:latin typeface="Verdana"/>
                <a:cs typeface="Verdana"/>
              </a:rPr>
              <a:t>о</a:t>
            </a:r>
            <a:r>
              <a:rPr sz="1150" dirty="0">
                <a:solidFill>
                  <a:prstClr val="black"/>
                </a:solidFill>
                <a:latin typeface="Verdana"/>
                <a:cs typeface="Verdana"/>
              </a:rPr>
              <a:t>д</a:t>
            </a:r>
            <a:r>
              <a:rPr sz="1150" spc="-10" dirty="0">
                <a:solidFill>
                  <a:prstClr val="black"/>
                </a:solidFill>
                <a:latin typeface="Verdana"/>
                <a:cs typeface="Verdana"/>
              </a:rPr>
              <a:t>ук</a:t>
            </a:r>
            <a:r>
              <a:rPr sz="1150" dirty="0">
                <a:solidFill>
                  <a:prstClr val="black"/>
                </a:solidFill>
                <a:latin typeface="Verdana"/>
                <a:cs typeface="Verdana"/>
              </a:rPr>
              <a:t>ц</a:t>
            </a:r>
            <a:r>
              <a:rPr sz="1150" spc="-10" dirty="0">
                <a:solidFill>
                  <a:prstClr val="black"/>
                </a:solidFill>
                <a:latin typeface="Verdana"/>
                <a:cs typeface="Verdana"/>
              </a:rPr>
              <a:t>ии</a:t>
            </a:r>
            <a:r>
              <a:rPr sz="1150" dirty="0">
                <a:solidFill>
                  <a:prstClr val="black"/>
                </a:solidFill>
                <a:latin typeface="Verdana"/>
                <a:cs typeface="Verdana"/>
              </a:rPr>
              <a:t>,	</a:t>
            </a:r>
            <a:r>
              <a:rPr sz="1150" spc="-5" dirty="0">
                <a:solidFill>
                  <a:prstClr val="black"/>
                </a:solidFill>
                <a:latin typeface="Verdana"/>
                <a:cs typeface="Verdana"/>
              </a:rPr>
              <a:t>п</a:t>
            </a:r>
            <a:r>
              <a:rPr sz="1150" spc="-10" dirty="0">
                <a:solidFill>
                  <a:prstClr val="black"/>
                </a:solidFill>
                <a:latin typeface="Verdana"/>
                <a:cs typeface="Verdana"/>
              </a:rPr>
              <a:t>р</a:t>
            </a:r>
            <a:r>
              <a:rPr sz="1150" spc="-5" dirty="0">
                <a:solidFill>
                  <a:prstClr val="black"/>
                </a:solidFill>
                <a:latin typeface="Verdana"/>
                <a:cs typeface="Verdana"/>
              </a:rPr>
              <a:t>е</a:t>
            </a:r>
            <a:r>
              <a:rPr sz="1150" dirty="0">
                <a:solidFill>
                  <a:prstClr val="black"/>
                </a:solidFill>
                <a:latin typeface="Verdana"/>
                <a:cs typeface="Verdana"/>
              </a:rPr>
              <a:t>д</a:t>
            </a:r>
            <a:r>
              <a:rPr sz="1150" spc="-5" dirty="0">
                <a:solidFill>
                  <a:prstClr val="black"/>
                </a:solidFill>
                <a:latin typeface="Verdana"/>
                <a:cs typeface="Verdana"/>
              </a:rPr>
              <a:t>н</a:t>
            </a:r>
            <a:r>
              <a:rPr sz="1150" dirty="0">
                <a:solidFill>
                  <a:prstClr val="black"/>
                </a:solidFill>
                <a:latin typeface="Verdana"/>
                <a:cs typeface="Verdana"/>
              </a:rPr>
              <a:t>а</a:t>
            </a:r>
            <a:r>
              <a:rPr sz="1150" spc="-5" dirty="0">
                <a:solidFill>
                  <a:prstClr val="black"/>
                </a:solidFill>
                <a:latin typeface="Verdana"/>
                <a:cs typeface="Verdana"/>
              </a:rPr>
              <a:t>зн</a:t>
            </a:r>
            <a:r>
              <a:rPr sz="1150" dirty="0">
                <a:solidFill>
                  <a:prstClr val="black"/>
                </a:solidFill>
                <a:latin typeface="Verdana"/>
                <a:cs typeface="Verdana"/>
              </a:rPr>
              <a:t>а</a:t>
            </a:r>
            <a:r>
              <a:rPr sz="1150" spc="-5" dirty="0">
                <a:solidFill>
                  <a:prstClr val="black"/>
                </a:solidFill>
                <a:latin typeface="Verdana"/>
                <a:cs typeface="Verdana"/>
              </a:rPr>
              <a:t>ченно</a:t>
            </a:r>
            <a:r>
              <a:rPr sz="1150" dirty="0">
                <a:solidFill>
                  <a:prstClr val="black"/>
                </a:solidFill>
                <a:latin typeface="Verdana"/>
                <a:cs typeface="Verdana"/>
              </a:rPr>
              <a:t>й	для	д</a:t>
            </a:r>
            <a:r>
              <a:rPr sz="1150" spc="-5" dirty="0">
                <a:solidFill>
                  <a:prstClr val="black"/>
                </a:solidFill>
                <a:latin typeface="Verdana"/>
                <a:cs typeface="Verdana"/>
              </a:rPr>
              <a:t>е</a:t>
            </a:r>
            <a:r>
              <a:rPr sz="1150" dirty="0">
                <a:solidFill>
                  <a:prstClr val="black"/>
                </a:solidFill>
                <a:latin typeface="Verdana"/>
                <a:cs typeface="Verdana"/>
              </a:rPr>
              <a:t>т</a:t>
            </a:r>
            <a:r>
              <a:rPr sz="1150" spc="-5" dirty="0">
                <a:solidFill>
                  <a:prstClr val="black"/>
                </a:solidFill>
                <a:latin typeface="Verdana"/>
                <a:cs typeface="Verdana"/>
              </a:rPr>
              <a:t>е</a:t>
            </a:r>
            <a:r>
              <a:rPr sz="1150" dirty="0">
                <a:solidFill>
                  <a:prstClr val="black"/>
                </a:solidFill>
                <a:latin typeface="Verdana"/>
                <a:cs typeface="Verdana"/>
              </a:rPr>
              <a:t>й	и	</a:t>
            </a:r>
            <a:r>
              <a:rPr sz="1150" spc="-5" dirty="0">
                <a:solidFill>
                  <a:prstClr val="black"/>
                </a:solidFill>
                <a:latin typeface="Verdana"/>
                <a:cs typeface="Verdana"/>
              </a:rPr>
              <a:t>по</a:t>
            </a:r>
            <a:r>
              <a:rPr sz="1150" dirty="0">
                <a:solidFill>
                  <a:prstClr val="black"/>
                </a:solidFill>
                <a:latin typeface="Verdana"/>
                <a:cs typeface="Verdana"/>
              </a:rPr>
              <a:t>д</a:t>
            </a:r>
            <a:r>
              <a:rPr sz="1150" spc="-10" dirty="0">
                <a:solidFill>
                  <a:prstClr val="black"/>
                </a:solidFill>
                <a:latin typeface="Verdana"/>
                <a:cs typeface="Verdana"/>
              </a:rPr>
              <a:t>р</a:t>
            </a:r>
            <a:r>
              <a:rPr sz="1150" spc="-5" dirty="0">
                <a:solidFill>
                  <a:prstClr val="black"/>
                </a:solidFill>
                <a:latin typeface="Verdana"/>
                <a:cs typeface="Verdana"/>
              </a:rPr>
              <a:t>ос</a:t>
            </a:r>
            <a:r>
              <a:rPr sz="1150" dirty="0">
                <a:solidFill>
                  <a:prstClr val="black"/>
                </a:solidFill>
                <a:latin typeface="Verdana"/>
                <a:cs typeface="Verdana"/>
              </a:rPr>
              <a:t>тк</a:t>
            </a:r>
            <a:r>
              <a:rPr sz="1150" spc="-5" dirty="0">
                <a:solidFill>
                  <a:prstClr val="black"/>
                </a:solidFill>
                <a:latin typeface="Verdana"/>
                <a:cs typeface="Verdana"/>
              </a:rPr>
              <a:t>ов</a:t>
            </a:r>
            <a:r>
              <a:rPr sz="1150" dirty="0">
                <a:solidFill>
                  <a:prstClr val="black"/>
                </a:solidFill>
                <a:latin typeface="Verdana"/>
                <a:cs typeface="Verdana"/>
              </a:rPr>
              <a:t>»  (ред. </a:t>
            </a:r>
            <a:r>
              <a:rPr sz="1150" spc="-5" dirty="0">
                <a:solidFill>
                  <a:prstClr val="black"/>
                </a:solidFill>
                <a:latin typeface="Verdana"/>
                <a:cs typeface="Verdana"/>
              </a:rPr>
              <a:t>от</a:t>
            </a:r>
            <a:r>
              <a:rPr sz="1150" spc="-75" dirty="0">
                <a:solidFill>
                  <a:prstClr val="black"/>
                </a:solidFill>
                <a:latin typeface="Verdana"/>
                <a:cs typeface="Verdana"/>
              </a:rPr>
              <a:t> </a:t>
            </a:r>
            <a:r>
              <a:rPr sz="1150" spc="-10" dirty="0">
                <a:solidFill>
                  <a:prstClr val="black"/>
                </a:solidFill>
                <a:latin typeface="Verdana"/>
                <a:cs typeface="Verdana"/>
              </a:rPr>
              <a:t>10.06.2014)</a:t>
            </a:r>
            <a:endParaRPr sz="1150">
              <a:solidFill>
                <a:prstClr val="black"/>
              </a:solidFill>
              <a:latin typeface="Verdana"/>
              <a:cs typeface="Verdana"/>
            </a:endParaRPr>
          </a:p>
          <a:p>
            <a:pPr marL="299085" indent="-286385" fontAlgn="auto">
              <a:spcBef>
                <a:spcPts val="300"/>
              </a:spcBef>
              <a:spcAft>
                <a:spcPts val="0"/>
              </a:spcAft>
              <a:buClr>
                <a:srgbClr val="C00000"/>
              </a:buClr>
              <a:buFont typeface="Wingdings"/>
              <a:buChar char=""/>
              <a:tabLst>
                <a:tab pos="299085" algn="l"/>
                <a:tab pos="299720" algn="l"/>
              </a:tabLst>
            </a:pPr>
            <a:r>
              <a:rPr sz="1150" spc="-5" dirty="0">
                <a:solidFill>
                  <a:prstClr val="black"/>
                </a:solidFill>
                <a:latin typeface="Verdana"/>
                <a:cs typeface="Verdana"/>
              </a:rPr>
              <a:t>ТР ТС 010/2011 </a:t>
            </a:r>
            <a:r>
              <a:rPr sz="1150" dirty="0">
                <a:solidFill>
                  <a:prstClr val="black"/>
                </a:solidFill>
                <a:latin typeface="Verdana"/>
                <a:cs typeface="Verdana"/>
              </a:rPr>
              <a:t>«О </a:t>
            </a:r>
            <a:r>
              <a:rPr sz="1150" spc="-5" dirty="0">
                <a:solidFill>
                  <a:prstClr val="black"/>
                </a:solidFill>
                <a:latin typeface="Verdana"/>
                <a:cs typeface="Verdana"/>
              </a:rPr>
              <a:t>безопасности машин </a:t>
            </a:r>
            <a:r>
              <a:rPr sz="1150" dirty="0">
                <a:solidFill>
                  <a:prstClr val="black"/>
                </a:solidFill>
                <a:latin typeface="Verdana"/>
                <a:cs typeface="Verdana"/>
              </a:rPr>
              <a:t>и </a:t>
            </a:r>
            <a:r>
              <a:rPr sz="1150" spc="-5" dirty="0">
                <a:solidFill>
                  <a:prstClr val="black"/>
                </a:solidFill>
                <a:latin typeface="Verdana"/>
                <a:cs typeface="Verdana"/>
              </a:rPr>
              <a:t>оборудования» </a:t>
            </a:r>
            <a:r>
              <a:rPr sz="1150" dirty="0">
                <a:solidFill>
                  <a:prstClr val="black"/>
                </a:solidFill>
                <a:latin typeface="Verdana"/>
                <a:cs typeface="Verdana"/>
              </a:rPr>
              <a:t>(ред. </a:t>
            </a:r>
            <a:r>
              <a:rPr sz="1150" spc="-5" dirty="0">
                <a:solidFill>
                  <a:prstClr val="black"/>
                </a:solidFill>
                <a:latin typeface="Verdana"/>
                <a:cs typeface="Verdana"/>
              </a:rPr>
              <a:t>от</a:t>
            </a:r>
            <a:r>
              <a:rPr sz="1150" spc="-15" dirty="0">
                <a:solidFill>
                  <a:prstClr val="black"/>
                </a:solidFill>
                <a:latin typeface="Verdana"/>
                <a:cs typeface="Verdana"/>
              </a:rPr>
              <a:t> </a:t>
            </a:r>
            <a:r>
              <a:rPr sz="1150" spc="-10" dirty="0">
                <a:solidFill>
                  <a:prstClr val="black"/>
                </a:solidFill>
                <a:latin typeface="Verdana"/>
                <a:cs typeface="Verdana"/>
              </a:rPr>
              <a:t>19.05.2015)</a:t>
            </a:r>
            <a:endParaRPr sz="1150">
              <a:solidFill>
                <a:prstClr val="black"/>
              </a:solidFill>
              <a:latin typeface="Verdana"/>
              <a:cs typeface="Verdana"/>
            </a:endParaRPr>
          </a:p>
          <a:p>
            <a:pPr marL="299085" marR="5080" indent="-286385" algn="just" fontAlgn="auto">
              <a:spcBef>
                <a:spcPts val="300"/>
              </a:spcBef>
              <a:spcAft>
                <a:spcPts val="0"/>
              </a:spcAft>
              <a:buClr>
                <a:srgbClr val="C00000"/>
              </a:buClr>
              <a:buFont typeface="Wingdings"/>
              <a:buChar char=""/>
              <a:tabLst>
                <a:tab pos="299720" algn="l"/>
              </a:tabLst>
            </a:pPr>
            <a:r>
              <a:rPr sz="1150" spc="-5" dirty="0">
                <a:solidFill>
                  <a:prstClr val="black"/>
                </a:solidFill>
                <a:latin typeface="Verdana"/>
                <a:cs typeface="Verdana"/>
              </a:rPr>
              <a:t>ТР ТС </a:t>
            </a:r>
            <a:r>
              <a:rPr sz="1150" spc="-10" dirty="0">
                <a:solidFill>
                  <a:prstClr val="black"/>
                </a:solidFill>
                <a:latin typeface="Verdana"/>
                <a:cs typeface="Verdana"/>
              </a:rPr>
              <a:t>013/2011 «О </a:t>
            </a:r>
            <a:r>
              <a:rPr sz="1150" spc="-5" dirty="0">
                <a:solidFill>
                  <a:prstClr val="black"/>
                </a:solidFill>
                <a:latin typeface="Verdana"/>
                <a:cs typeface="Verdana"/>
              </a:rPr>
              <a:t>требованиях </a:t>
            </a:r>
            <a:r>
              <a:rPr sz="1150" dirty="0">
                <a:solidFill>
                  <a:prstClr val="black"/>
                </a:solidFill>
                <a:latin typeface="Verdana"/>
                <a:cs typeface="Verdana"/>
              </a:rPr>
              <a:t>к </a:t>
            </a:r>
            <a:r>
              <a:rPr sz="1150" spc="-5" dirty="0">
                <a:solidFill>
                  <a:prstClr val="black"/>
                </a:solidFill>
                <a:latin typeface="Verdana"/>
                <a:cs typeface="Verdana"/>
              </a:rPr>
              <a:t>автомобильному </a:t>
            </a:r>
            <a:r>
              <a:rPr sz="1150" dirty="0">
                <a:solidFill>
                  <a:prstClr val="black"/>
                </a:solidFill>
                <a:latin typeface="Verdana"/>
                <a:cs typeface="Verdana"/>
              </a:rPr>
              <a:t>и </a:t>
            </a:r>
            <a:r>
              <a:rPr sz="1150" spc="-5" dirty="0">
                <a:solidFill>
                  <a:prstClr val="black"/>
                </a:solidFill>
                <a:latin typeface="Verdana"/>
                <a:cs typeface="Verdana"/>
              </a:rPr>
              <a:t>авиационному бензину, дизельному </a:t>
            </a:r>
            <a:r>
              <a:rPr sz="1150" dirty="0">
                <a:solidFill>
                  <a:prstClr val="black"/>
                </a:solidFill>
                <a:latin typeface="Verdana"/>
                <a:cs typeface="Verdana"/>
              </a:rPr>
              <a:t>и </a:t>
            </a:r>
            <a:r>
              <a:rPr sz="1150" spc="-10" dirty="0">
                <a:solidFill>
                  <a:prstClr val="black"/>
                </a:solidFill>
                <a:latin typeface="Verdana"/>
                <a:cs typeface="Verdana"/>
              </a:rPr>
              <a:t>судовому  </a:t>
            </a:r>
            <a:r>
              <a:rPr sz="1150" spc="-5" dirty="0">
                <a:solidFill>
                  <a:prstClr val="black"/>
                </a:solidFill>
                <a:latin typeface="Verdana"/>
                <a:cs typeface="Verdana"/>
              </a:rPr>
              <a:t>топливу, топливу для реактивных двигателей </a:t>
            </a:r>
            <a:r>
              <a:rPr sz="1150" dirty="0">
                <a:solidFill>
                  <a:prstClr val="black"/>
                </a:solidFill>
                <a:latin typeface="Verdana"/>
                <a:cs typeface="Verdana"/>
              </a:rPr>
              <a:t>и </a:t>
            </a:r>
            <a:r>
              <a:rPr sz="1150" spc="-10" dirty="0">
                <a:solidFill>
                  <a:prstClr val="black"/>
                </a:solidFill>
                <a:latin typeface="Verdana"/>
                <a:cs typeface="Verdana"/>
              </a:rPr>
              <a:t>мазуту» </a:t>
            </a:r>
            <a:r>
              <a:rPr sz="1150" spc="-5" dirty="0">
                <a:solidFill>
                  <a:prstClr val="black"/>
                </a:solidFill>
                <a:latin typeface="Verdana"/>
                <a:cs typeface="Verdana"/>
              </a:rPr>
              <a:t>(ред. от </a:t>
            </a:r>
            <a:r>
              <a:rPr sz="1150" spc="-10" dirty="0">
                <a:solidFill>
                  <a:prstClr val="black"/>
                </a:solidFill>
                <a:latin typeface="Verdana"/>
                <a:cs typeface="Verdana"/>
              </a:rPr>
              <a:t>02.12.2015) </a:t>
            </a:r>
            <a:r>
              <a:rPr sz="1150" dirty="0">
                <a:solidFill>
                  <a:prstClr val="black"/>
                </a:solidFill>
                <a:latin typeface="Verdana"/>
                <a:cs typeface="Verdana"/>
              </a:rPr>
              <a:t>- </a:t>
            </a:r>
            <a:r>
              <a:rPr sz="1150" spc="-5" dirty="0">
                <a:solidFill>
                  <a:prstClr val="black"/>
                </a:solidFill>
                <a:latin typeface="Verdana"/>
                <a:cs typeface="Verdana"/>
              </a:rPr>
              <a:t>Постановление  Правительства  </a:t>
            </a:r>
            <a:r>
              <a:rPr sz="1150" dirty="0">
                <a:solidFill>
                  <a:prstClr val="black"/>
                </a:solidFill>
                <a:latin typeface="Verdana"/>
                <a:cs typeface="Verdana"/>
              </a:rPr>
              <a:t>РФ </a:t>
            </a:r>
            <a:r>
              <a:rPr sz="1150" spc="-5" dirty="0">
                <a:solidFill>
                  <a:prstClr val="black"/>
                </a:solidFill>
                <a:latin typeface="Verdana"/>
                <a:cs typeface="Verdana"/>
              </a:rPr>
              <a:t>от </a:t>
            </a:r>
            <a:r>
              <a:rPr sz="1150" spc="-10" dirty="0">
                <a:solidFill>
                  <a:prstClr val="black"/>
                </a:solidFill>
                <a:latin typeface="Verdana"/>
                <a:cs typeface="Verdana"/>
              </a:rPr>
              <a:t>27.02.2008 </a:t>
            </a:r>
            <a:r>
              <a:rPr sz="1150" dirty="0">
                <a:solidFill>
                  <a:prstClr val="black"/>
                </a:solidFill>
                <a:latin typeface="Verdana"/>
                <a:cs typeface="Verdana"/>
              </a:rPr>
              <a:t>№</a:t>
            </a:r>
            <a:r>
              <a:rPr sz="1150" spc="-55" dirty="0">
                <a:solidFill>
                  <a:prstClr val="black"/>
                </a:solidFill>
                <a:latin typeface="Verdana"/>
                <a:cs typeface="Verdana"/>
              </a:rPr>
              <a:t> </a:t>
            </a:r>
            <a:r>
              <a:rPr sz="1150" spc="-5" dirty="0">
                <a:solidFill>
                  <a:prstClr val="black"/>
                </a:solidFill>
                <a:latin typeface="Verdana"/>
                <a:cs typeface="Verdana"/>
              </a:rPr>
              <a:t>118</a:t>
            </a:r>
            <a:endParaRPr sz="1150">
              <a:solidFill>
                <a:prstClr val="black"/>
              </a:solidFill>
              <a:latin typeface="Verdana"/>
              <a:cs typeface="Verdana"/>
            </a:endParaRPr>
          </a:p>
          <a:p>
            <a:pPr marL="298450" marR="5080" indent="-285750" fontAlgn="auto">
              <a:spcBef>
                <a:spcPts val="300"/>
              </a:spcBef>
              <a:spcAft>
                <a:spcPts val="0"/>
              </a:spcAft>
              <a:buClr>
                <a:srgbClr val="C00000"/>
              </a:buClr>
              <a:buFont typeface="Wingdings"/>
              <a:buChar char=""/>
              <a:tabLst>
                <a:tab pos="299085" algn="l"/>
                <a:tab pos="299720" algn="l"/>
              </a:tabLst>
            </a:pPr>
            <a:r>
              <a:rPr sz="1150" spc="-5" dirty="0">
                <a:solidFill>
                  <a:prstClr val="black"/>
                </a:solidFill>
                <a:latin typeface="Verdana"/>
                <a:cs typeface="Verdana"/>
              </a:rPr>
              <a:t>ТР ТС </a:t>
            </a:r>
            <a:r>
              <a:rPr sz="1150" spc="-10" dirty="0">
                <a:solidFill>
                  <a:prstClr val="black"/>
                </a:solidFill>
                <a:latin typeface="Verdana"/>
                <a:cs typeface="Verdana"/>
              </a:rPr>
              <a:t>023/2011 </a:t>
            </a:r>
            <a:r>
              <a:rPr sz="1150" spc="-5" dirty="0">
                <a:solidFill>
                  <a:prstClr val="black"/>
                </a:solidFill>
                <a:latin typeface="Verdana"/>
                <a:cs typeface="Verdana"/>
              </a:rPr>
              <a:t>«Технический регламент Таможенного союза на соковую продукцию из фруктов  </a:t>
            </a:r>
            <a:r>
              <a:rPr sz="1150" dirty="0">
                <a:solidFill>
                  <a:prstClr val="black"/>
                </a:solidFill>
                <a:latin typeface="Verdana"/>
                <a:cs typeface="Verdana"/>
              </a:rPr>
              <a:t>и </a:t>
            </a:r>
            <a:r>
              <a:rPr sz="1150" spc="-5" dirty="0">
                <a:solidFill>
                  <a:prstClr val="black"/>
                </a:solidFill>
                <a:latin typeface="Verdana"/>
                <a:cs typeface="Verdana"/>
              </a:rPr>
              <a:t>овощей» </a:t>
            </a:r>
            <a:r>
              <a:rPr sz="1150" dirty="0">
                <a:solidFill>
                  <a:prstClr val="black"/>
                </a:solidFill>
                <a:latin typeface="Verdana"/>
                <a:cs typeface="Verdana"/>
              </a:rPr>
              <a:t>(ред. </a:t>
            </a:r>
            <a:r>
              <a:rPr sz="1150" spc="-5" dirty="0">
                <a:solidFill>
                  <a:prstClr val="black"/>
                </a:solidFill>
                <a:latin typeface="Verdana"/>
                <a:cs typeface="Verdana"/>
              </a:rPr>
              <a:t>от</a:t>
            </a:r>
            <a:r>
              <a:rPr sz="1150" spc="-45" dirty="0">
                <a:solidFill>
                  <a:prstClr val="black"/>
                </a:solidFill>
                <a:latin typeface="Verdana"/>
                <a:cs typeface="Verdana"/>
              </a:rPr>
              <a:t> </a:t>
            </a:r>
            <a:r>
              <a:rPr sz="1150" spc="-10" dirty="0">
                <a:solidFill>
                  <a:prstClr val="black"/>
                </a:solidFill>
                <a:latin typeface="Verdana"/>
                <a:cs typeface="Verdana"/>
              </a:rPr>
              <a:t>15.12.2015)</a:t>
            </a:r>
            <a:endParaRPr sz="1150">
              <a:solidFill>
                <a:prstClr val="black"/>
              </a:solidFill>
              <a:latin typeface="Verdana"/>
              <a:cs typeface="Verdana"/>
            </a:endParaRPr>
          </a:p>
          <a:p>
            <a:pPr marL="299085" marR="5080" indent="-286385" fontAlgn="auto">
              <a:spcBef>
                <a:spcPts val="300"/>
              </a:spcBef>
              <a:spcAft>
                <a:spcPts val="0"/>
              </a:spcAft>
              <a:buClr>
                <a:srgbClr val="C00000"/>
              </a:buClr>
              <a:buFont typeface="Wingdings"/>
              <a:buChar char=""/>
              <a:tabLst>
                <a:tab pos="299085" algn="l"/>
                <a:tab pos="299720" algn="l"/>
                <a:tab pos="852169" algn="l"/>
                <a:tab pos="1104900" algn="l"/>
                <a:tab pos="2164080" algn="l"/>
                <a:tab pos="3164205" algn="l"/>
                <a:tab pos="4073525" algn="l"/>
                <a:tab pos="5206365" algn="l"/>
                <a:tab pos="5640705" algn="l"/>
                <a:tab pos="6811009" algn="l"/>
                <a:tab pos="7490459" algn="l"/>
              </a:tabLst>
            </a:pPr>
            <a:r>
              <a:rPr sz="1150" spc="-5" dirty="0">
                <a:solidFill>
                  <a:prstClr val="black"/>
                </a:solidFill>
                <a:latin typeface="Verdana"/>
                <a:cs typeface="Verdana"/>
              </a:rPr>
              <a:t>Г</a:t>
            </a:r>
            <a:r>
              <a:rPr sz="1150" spc="5" dirty="0">
                <a:solidFill>
                  <a:prstClr val="black"/>
                </a:solidFill>
                <a:latin typeface="Verdana"/>
                <a:cs typeface="Verdana"/>
              </a:rPr>
              <a:t>О</a:t>
            </a:r>
            <a:r>
              <a:rPr sz="1150" spc="-5" dirty="0">
                <a:solidFill>
                  <a:prstClr val="black"/>
                </a:solidFill>
                <a:latin typeface="Verdana"/>
                <a:cs typeface="Verdana"/>
              </a:rPr>
              <a:t>С</a:t>
            </a:r>
            <a:r>
              <a:rPr sz="1150" dirty="0">
                <a:solidFill>
                  <a:prstClr val="black"/>
                </a:solidFill>
                <a:latin typeface="Verdana"/>
                <a:cs typeface="Verdana"/>
              </a:rPr>
              <a:t>Т	Р	</a:t>
            </a:r>
            <a:r>
              <a:rPr sz="1150" spc="-15" dirty="0">
                <a:solidFill>
                  <a:prstClr val="black"/>
                </a:solidFill>
                <a:latin typeface="Verdana"/>
                <a:cs typeface="Verdana"/>
              </a:rPr>
              <a:t>51</a:t>
            </a:r>
            <a:r>
              <a:rPr sz="1150" dirty="0">
                <a:solidFill>
                  <a:prstClr val="black"/>
                </a:solidFill>
                <a:latin typeface="Verdana"/>
                <a:cs typeface="Verdana"/>
              </a:rPr>
              <a:t>0</a:t>
            </a:r>
            <a:r>
              <a:rPr sz="1150" spc="-15" dirty="0">
                <a:solidFill>
                  <a:prstClr val="black"/>
                </a:solidFill>
                <a:latin typeface="Verdana"/>
                <a:cs typeface="Verdana"/>
              </a:rPr>
              <a:t>7</a:t>
            </a:r>
            <a:r>
              <a:rPr sz="1150" dirty="0">
                <a:solidFill>
                  <a:prstClr val="black"/>
                </a:solidFill>
                <a:latin typeface="Verdana"/>
                <a:cs typeface="Verdana"/>
              </a:rPr>
              <a:t>4</a:t>
            </a:r>
            <a:r>
              <a:rPr sz="1150" spc="-10" dirty="0">
                <a:solidFill>
                  <a:prstClr val="black"/>
                </a:solidFill>
                <a:latin typeface="Verdana"/>
                <a:cs typeface="Verdana"/>
              </a:rPr>
              <a:t>-</a:t>
            </a:r>
            <a:r>
              <a:rPr sz="1150" spc="-5" dirty="0">
                <a:solidFill>
                  <a:prstClr val="black"/>
                </a:solidFill>
                <a:latin typeface="Verdana"/>
                <a:cs typeface="Verdana"/>
              </a:rPr>
              <a:t>2</a:t>
            </a:r>
            <a:r>
              <a:rPr sz="1150" spc="-15" dirty="0">
                <a:solidFill>
                  <a:prstClr val="black"/>
                </a:solidFill>
                <a:latin typeface="Verdana"/>
                <a:cs typeface="Verdana"/>
              </a:rPr>
              <a:t>0</a:t>
            </a:r>
            <a:r>
              <a:rPr sz="1150" spc="-5" dirty="0">
                <a:solidFill>
                  <a:prstClr val="black"/>
                </a:solidFill>
                <a:latin typeface="Verdana"/>
                <a:cs typeface="Verdana"/>
              </a:rPr>
              <a:t>0</a:t>
            </a:r>
            <a:r>
              <a:rPr sz="1150" dirty="0">
                <a:solidFill>
                  <a:prstClr val="black"/>
                </a:solidFill>
                <a:latin typeface="Verdana"/>
                <a:cs typeface="Verdana"/>
              </a:rPr>
              <a:t>3	«</a:t>
            </a:r>
            <a:r>
              <a:rPr sz="1150" spc="-15" dirty="0">
                <a:solidFill>
                  <a:prstClr val="black"/>
                </a:solidFill>
                <a:latin typeface="Verdana"/>
                <a:cs typeface="Verdana"/>
              </a:rPr>
              <a:t>П</a:t>
            </a:r>
            <a:r>
              <a:rPr sz="1150" dirty="0">
                <a:solidFill>
                  <a:prstClr val="black"/>
                </a:solidFill>
                <a:latin typeface="Verdana"/>
                <a:cs typeface="Verdana"/>
              </a:rPr>
              <a:t>р</a:t>
            </a:r>
            <a:r>
              <a:rPr sz="1150" spc="-5" dirty="0">
                <a:solidFill>
                  <a:prstClr val="black"/>
                </a:solidFill>
                <a:latin typeface="Verdana"/>
                <a:cs typeface="Verdana"/>
              </a:rPr>
              <a:t>о</a:t>
            </a:r>
            <a:r>
              <a:rPr sz="1150" spc="-10" dirty="0">
                <a:solidFill>
                  <a:prstClr val="black"/>
                </a:solidFill>
                <a:latin typeface="Verdana"/>
                <a:cs typeface="Verdana"/>
              </a:rPr>
              <a:t>д</a:t>
            </a:r>
            <a:r>
              <a:rPr sz="1150" dirty="0">
                <a:solidFill>
                  <a:prstClr val="black"/>
                </a:solidFill>
                <a:latin typeface="Verdana"/>
                <a:cs typeface="Verdana"/>
              </a:rPr>
              <a:t>укты	</a:t>
            </a:r>
            <a:r>
              <a:rPr sz="1150" spc="-5" dirty="0">
                <a:solidFill>
                  <a:prstClr val="black"/>
                </a:solidFill>
                <a:latin typeface="Verdana"/>
                <a:cs typeface="Verdana"/>
              </a:rPr>
              <a:t>п</a:t>
            </a:r>
            <a:r>
              <a:rPr sz="1150" spc="-20" dirty="0">
                <a:solidFill>
                  <a:prstClr val="black"/>
                </a:solidFill>
                <a:latin typeface="Verdana"/>
                <a:cs typeface="Verdana"/>
              </a:rPr>
              <a:t>и</a:t>
            </a:r>
            <a:r>
              <a:rPr sz="1150" spc="-5" dirty="0">
                <a:solidFill>
                  <a:prstClr val="black"/>
                </a:solidFill>
                <a:latin typeface="Verdana"/>
                <a:cs typeface="Verdana"/>
              </a:rPr>
              <a:t>щевые</a:t>
            </a:r>
            <a:r>
              <a:rPr sz="1150" dirty="0">
                <a:solidFill>
                  <a:prstClr val="black"/>
                </a:solidFill>
                <a:latin typeface="Verdana"/>
                <a:cs typeface="Verdana"/>
              </a:rPr>
              <a:t>.	И</a:t>
            </a:r>
            <a:r>
              <a:rPr sz="1150" spc="-5" dirty="0">
                <a:solidFill>
                  <a:prstClr val="black"/>
                </a:solidFill>
                <a:latin typeface="Verdana"/>
                <a:cs typeface="Verdana"/>
              </a:rPr>
              <a:t>н</a:t>
            </a:r>
            <a:r>
              <a:rPr sz="1150" dirty="0">
                <a:solidFill>
                  <a:prstClr val="black"/>
                </a:solidFill>
                <a:latin typeface="Verdana"/>
                <a:cs typeface="Verdana"/>
              </a:rPr>
              <a:t>ф</a:t>
            </a:r>
            <a:r>
              <a:rPr sz="1150" spc="-5" dirty="0">
                <a:solidFill>
                  <a:prstClr val="black"/>
                </a:solidFill>
                <a:latin typeface="Verdana"/>
                <a:cs typeface="Verdana"/>
              </a:rPr>
              <a:t>о</a:t>
            </a:r>
            <a:r>
              <a:rPr sz="1150" spc="-10" dirty="0">
                <a:solidFill>
                  <a:prstClr val="black"/>
                </a:solidFill>
                <a:latin typeface="Verdana"/>
                <a:cs typeface="Verdana"/>
              </a:rPr>
              <a:t>р</a:t>
            </a:r>
            <a:r>
              <a:rPr sz="1150" dirty="0">
                <a:solidFill>
                  <a:prstClr val="black"/>
                </a:solidFill>
                <a:latin typeface="Verdana"/>
                <a:cs typeface="Verdana"/>
              </a:rPr>
              <a:t>м</a:t>
            </a:r>
            <a:r>
              <a:rPr sz="1150" spc="-10" dirty="0">
                <a:solidFill>
                  <a:prstClr val="black"/>
                </a:solidFill>
                <a:latin typeface="Verdana"/>
                <a:cs typeface="Verdana"/>
              </a:rPr>
              <a:t>а</a:t>
            </a:r>
            <a:r>
              <a:rPr sz="1150" spc="-15" dirty="0">
                <a:solidFill>
                  <a:prstClr val="black"/>
                </a:solidFill>
                <a:latin typeface="Verdana"/>
                <a:cs typeface="Verdana"/>
              </a:rPr>
              <a:t>ц</a:t>
            </a:r>
            <a:r>
              <a:rPr sz="1150" spc="-10" dirty="0">
                <a:solidFill>
                  <a:prstClr val="black"/>
                </a:solidFill>
                <a:latin typeface="Verdana"/>
                <a:cs typeface="Verdana"/>
              </a:rPr>
              <a:t>и</a:t>
            </a:r>
            <a:r>
              <a:rPr sz="1150" dirty="0">
                <a:solidFill>
                  <a:prstClr val="black"/>
                </a:solidFill>
                <a:latin typeface="Verdana"/>
                <a:cs typeface="Verdana"/>
              </a:rPr>
              <a:t>я	</a:t>
            </a:r>
            <a:r>
              <a:rPr sz="1150" spc="-10" dirty="0">
                <a:solidFill>
                  <a:prstClr val="black"/>
                </a:solidFill>
                <a:latin typeface="Verdana"/>
                <a:cs typeface="Verdana"/>
              </a:rPr>
              <a:t>д</a:t>
            </a:r>
            <a:r>
              <a:rPr sz="1150" dirty="0">
                <a:solidFill>
                  <a:prstClr val="black"/>
                </a:solidFill>
                <a:latin typeface="Verdana"/>
                <a:cs typeface="Verdana"/>
              </a:rPr>
              <a:t>ля	</a:t>
            </a:r>
            <a:r>
              <a:rPr sz="1150" spc="-5" dirty="0">
                <a:solidFill>
                  <a:prstClr val="black"/>
                </a:solidFill>
                <a:latin typeface="Verdana"/>
                <a:cs typeface="Verdana"/>
              </a:rPr>
              <a:t>по</a:t>
            </a:r>
            <a:r>
              <a:rPr sz="1150" dirty="0">
                <a:solidFill>
                  <a:prstClr val="black"/>
                </a:solidFill>
                <a:latin typeface="Verdana"/>
                <a:cs typeface="Verdana"/>
              </a:rPr>
              <a:t>тр</a:t>
            </a:r>
            <a:r>
              <a:rPr sz="1150" spc="-5" dirty="0">
                <a:solidFill>
                  <a:prstClr val="black"/>
                </a:solidFill>
                <a:latin typeface="Verdana"/>
                <a:cs typeface="Verdana"/>
              </a:rPr>
              <a:t>е</a:t>
            </a:r>
            <a:r>
              <a:rPr sz="1150" dirty="0">
                <a:solidFill>
                  <a:prstClr val="black"/>
                </a:solidFill>
                <a:latin typeface="Verdana"/>
                <a:cs typeface="Verdana"/>
              </a:rPr>
              <a:t>б</a:t>
            </a:r>
            <a:r>
              <a:rPr sz="1150" spc="-10" dirty="0">
                <a:solidFill>
                  <a:prstClr val="black"/>
                </a:solidFill>
                <a:latin typeface="Verdana"/>
                <a:cs typeface="Verdana"/>
              </a:rPr>
              <a:t>и</a:t>
            </a:r>
            <a:r>
              <a:rPr sz="1150" dirty="0">
                <a:solidFill>
                  <a:prstClr val="black"/>
                </a:solidFill>
                <a:latin typeface="Verdana"/>
                <a:cs typeface="Verdana"/>
              </a:rPr>
              <a:t>т</a:t>
            </a:r>
            <a:r>
              <a:rPr sz="1150" spc="-5" dirty="0">
                <a:solidFill>
                  <a:prstClr val="black"/>
                </a:solidFill>
                <a:latin typeface="Verdana"/>
                <a:cs typeface="Verdana"/>
              </a:rPr>
              <a:t>е</a:t>
            </a:r>
            <a:r>
              <a:rPr sz="1150" dirty="0">
                <a:solidFill>
                  <a:prstClr val="black"/>
                </a:solidFill>
                <a:latin typeface="Verdana"/>
                <a:cs typeface="Verdana"/>
              </a:rPr>
              <a:t>л</a:t>
            </a:r>
            <a:r>
              <a:rPr sz="1150" spc="-10" dirty="0">
                <a:solidFill>
                  <a:prstClr val="black"/>
                </a:solidFill>
                <a:latin typeface="Verdana"/>
                <a:cs typeface="Verdana"/>
              </a:rPr>
              <a:t>я</a:t>
            </a:r>
            <a:r>
              <a:rPr sz="1150" dirty="0">
                <a:solidFill>
                  <a:prstClr val="black"/>
                </a:solidFill>
                <a:latin typeface="Verdana"/>
                <a:cs typeface="Verdana"/>
              </a:rPr>
              <a:t>.	</a:t>
            </a:r>
            <a:r>
              <a:rPr sz="1150" spc="5" dirty="0">
                <a:solidFill>
                  <a:prstClr val="black"/>
                </a:solidFill>
                <a:latin typeface="Verdana"/>
                <a:cs typeface="Verdana"/>
              </a:rPr>
              <a:t>О</a:t>
            </a:r>
            <a:r>
              <a:rPr sz="1150" dirty="0">
                <a:solidFill>
                  <a:prstClr val="black"/>
                </a:solidFill>
                <a:latin typeface="Verdana"/>
                <a:cs typeface="Verdana"/>
              </a:rPr>
              <a:t>б</a:t>
            </a:r>
            <a:r>
              <a:rPr sz="1150" spc="-5" dirty="0">
                <a:solidFill>
                  <a:prstClr val="black"/>
                </a:solidFill>
                <a:latin typeface="Verdana"/>
                <a:cs typeface="Verdana"/>
              </a:rPr>
              <a:t>щ</a:t>
            </a:r>
            <a:r>
              <a:rPr sz="1150" spc="-10" dirty="0">
                <a:solidFill>
                  <a:prstClr val="black"/>
                </a:solidFill>
                <a:latin typeface="Verdana"/>
                <a:cs typeface="Verdana"/>
              </a:rPr>
              <a:t>и</a:t>
            </a:r>
            <a:r>
              <a:rPr sz="1150" dirty="0">
                <a:solidFill>
                  <a:prstClr val="black"/>
                </a:solidFill>
                <a:latin typeface="Verdana"/>
                <a:cs typeface="Verdana"/>
              </a:rPr>
              <a:t>е	тр</a:t>
            </a:r>
            <a:r>
              <a:rPr sz="1150" spc="-5" dirty="0">
                <a:solidFill>
                  <a:prstClr val="black"/>
                </a:solidFill>
                <a:latin typeface="Verdana"/>
                <a:cs typeface="Verdana"/>
              </a:rPr>
              <a:t>е</a:t>
            </a:r>
            <a:r>
              <a:rPr sz="1150" dirty="0">
                <a:solidFill>
                  <a:prstClr val="black"/>
                </a:solidFill>
                <a:latin typeface="Verdana"/>
                <a:cs typeface="Verdana"/>
              </a:rPr>
              <a:t>б</a:t>
            </a:r>
            <a:r>
              <a:rPr sz="1150" spc="5" dirty="0">
                <a:solidFill>
                  <a:prstClr val="black"/>
                </a:solidFill>
                <a:latin typeface="Verdana"/>
                <a:cs typeface="Verdana"/>
              </a:rPr>
              <a:t>о</a:t>
            </a:r>
            <a:r>
              <a:rPr sz="1150" spc="-5" dirty="0">
                <a:solidFill>
                  <a:prstClr val="black"/>
                </a:solidFill>
                <a:latin typeface="Verdana"/>
                <a:cs typeface="Verdana"/>
              </a:rPr>
              <a:t>в</a:t>
            </a:r>
            <a:r>
              <a:rPr sz="1150" dirty="0">
                <a:solidFill>
                  <a:prstClr val="black"/>
                </a:solidFill>
                <a:latin typeface="Verdana"/>
                <a:cs typeface="Verdana"/>
              </a:rPr>
              <a:t>а</a:t>
            </a:r>
            <a:r>
              <a:rPr sz="1150" spc="-5" dirty="0">
                <a:solidFill>
                  <a:prstClr val="black"/>
                </a:solidFill>
                <a:latin typeface="Verdana"/>
                <a:cs typeface="Verdana"/>
              </a:rPr>
              <a:t>н</a:t>
            </a:r>
            <a:r>
              <a:rPr sz="1150" spc="-10" dirty="0">
                <a:solidFill>
                  <a:prstClr val="black"/>
                </a:solidFill>
                <a:latin typeface="Verdana"/>
                <a:cs typeface="Verdana"/>
              </a:rPr>
              <a:t>и</a:t>
            </a:r>
            <a:r>
              <a:rPr sz="1150" dirty="0">
                <a:solidFill>
                  <a:prstClr val="black"/>
                </a:solidFill>
                <a:latin typeface="Verdana"/>
                <a:cs typeface="Verdana"/>
              </a:rPr>
              <a:t>я»  (ред. </a:t>
            </a:r>
            <a:r>
              <a:rPr sz="1150" spc="-5" dirty="0">
                <a:solidFill>
                  <a:prstClr val="black"/>
                </a:solidFill>
                <a:latin typeface="Verdana"/>
                <a:cs typeface="Verdana"/>
              </a:rPr>
              <a:t>от</a:t>
            </a:r>
            <a:r>
              <a:rPr sz="1150" spc="-70" dirty="0">
                <a:solidFill>
                  <a:prstClr val="black"/>
                </a:solidFill>
                <a:latin typeface="Verdana"/>
                <a:cs typeface="Verdana"/>
              </a:rPr>
              <a:t> </a:t>
            </a:r>
            <a:r>
              <a:rPr sz="1150" spc="-10" dirty="0">
                <a:solidFill>
                  <a:prstClr val="black"/>
                </a:solidFill>
                <a:latin typeface="Verdana"/>
                <a:cs typeface="Verdana"/>
              </a:rPr>
              <a:t>29.11.2012)</a:t>
            </a:r>
            <a:endParaRPr sz="1150">
              <a:solidFill>
                <a:prstClr val="black"/>
              </a:solidFill>
              <a:latin typeface="Verdana"/>
              <a:cs typeface="Verdana"/>
            </a:endParaRPr>
          </a:p>
        </p:txBody>
      </p:sp>
      <p:sp>
        <p:nvSpPr>
          <p:cNvPr id="9" name="object 9"/>
          <p:cNvSpPr/>
          <p:nvPr/>
        </p:nvSpPr>
        <p:spPr>
          <a:xfrm>
            <a:off x="0" y="726948"/>
            <a:ext cx="7729728" cy="123444"/>
          </a:xfrm>
          <a:prstGeom prst="rect">
            <a:avLst/>
          </a:prstGeom>
          <a:blipFill>
            <a:blip r:embed="rId4" cstate="print"/>
            <a:stretch>
              <a:fillRect/>
            </a:stretch>
          </a:blipFill>
        </p:spPr>
        <p:txBody>
          <a:bodyPr wrap="square" lIns="0" tIns="0" rIns="0" bIns="0" rtlCol="0"/>
          <a:lstStyle/>
          <a:p>
            <a:pPr fontAlgn="auto">
              <a:spcBef>
                <a:spcPts val="0"/>
              </a:spcBef>
              <a:spcAft>
                <a:spcPts val="0"/>
              </a:spcAft>
            </a:pPr>
            <a:endParaRPr smtClean="0">
              <a:solidFill>
                <a:prstClr val="black"/>
              </a:solidFill>
              <a:latin typeface="Calibri"/>
            </a:endParaRPr>
          </a:p>
        </p:txBody>
      </p:sp>
      <p:sp>
        <p:nvSpPr>
          <p:cNvPr id="10" name="object 10"/>
          <p:cNvSpPr/>
          <p:nvPr/>
        </p:nvSpPr>
        <p:spPr>
          <a:xfrm>
            <a:off x="761" y="765809"/>
            <a:ext cx="7667625" cy="0"/>
          </a:xfrm>
          <a:custGeom>
            <a:avLst/>
            <a:gdLst/>
            <a:ahLst/>
            <a:cxnLst/>
            <a:rect l="l" t="t" r="r" b="b"/>
            <a:pathLst>
              <a:path w="7667625">
                <a:moveTo>
                  <a:pt x="0" y="0"/>
                </a:moveTo>
                <a:lnTo>
                  <a:pt x="7667625" y="0"/>
                </a:lnTo>
              </a:path>
            </a:pathLst>
          </a:custGeom>
          <a:ln w="38100">
            <a:solidFill>
              <a:srgbClr val="595958"/>
            </a:solidFill>
          </a:ln>
        </p:spPr>
        <p:txBody>
          <a:bodyPr wrap="square" lIns="0" tIns="0" rIns="0" bIns="0" rtlCol="0"/>
          <a:lstStyle/>
          <a:p>
            <a:pPr fontAlgn="auto">
              <a:spcBef>
                <a:spcPts val="0"/>
              </a:spcBef>
              <a:spcAft>
                <a:spcPts val="0"/>
              </a:spcAft>
            </a:pPr>
            <a:endParaRPr smtClean="0">
              <a:solidFill>
                <a:prstClr val="black"/>
              </a:solidFill>
              <a:latin typeface="Calibri"/>
            </a:endParaRPr>
          </a:p>
        </p:txBody>
      </p:sp>
      <p:sp>
        <p:nvSpPr>
          <p:cNvPr id="11" name="object 11"/>
          <p:cNvSpPr txBox="1">
            <a:spLocks noGrp="1"/>
          </p:cNvSpPr>
          <p:nvPr>
            <p:ph type="sldNum" sz="quarter" idx="7"/>
          </p:nvPr>
        </p:nvSpPr>
        <p:spPr>
          <a:xfrm>
            <a:off x="8484082" y="6403173"/>
            <a:ext cx="716915" cy="411651"/>
          </a:xfrm>
          <a:prstGeom prst="rect">
            <a:avLst/>
          </a:prstGeom>
        </p:spPr>
        <p:txBody>
          <a:bodyPr vert="horz" wrap="square" lIns="0" tIns="0" rIns="0" bIns="0" rtlCol="0">
            <a:spAutoFit/>
          </a:bodyPr>
          <a:lstStyle/>
          <a:p>
            <a:pPr marL="172720">
              <a:lnSpc>
                <a:spcPts val="3035"/>
              </a:lnSpc>
            </a:pPr>
            <a:endParaRPr dirty="0"/>
          </a:p>
        </p:txBody>
      </p:sp>
    </p:spTree>
    <p:extLst>
      <p:ext uri="{BB962C8B-B14F-4D97-AF65-F5344CB8AC3E}">
        <p14:creationId xmlns:p14="http://schemas.microsoft.com/office/powerpoint/2010/main" val="1398493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09427" y="6172536"/>
            <a:ext cx="8342543" cy="0"/>
          </a:xfrm>
          <a:custGeom>
            <a:avLst/>
            <a:gdLst/>
            <a:ahLst/>
            <a:cxnLst/>
            <a:rect l="l" t="t" r="r" b="b"/>
            <a:pathLst>
              <a:path w="9756140">
                <a:moveTo>
                  <a:pt x="0" y="0"/>
                </a:moveTo>
                <a:lnTo>
                  <a:pt x="9756000" y="0"/>
                </a:lnTo>
              </a:path>
            </a:pathLst>
          </a:custGeom>
          <a:ln w="10795">
            <a:solidFill>
              <a:srgbClr val="E6E7E8"/>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4" name="object 4"/>
          <p:cNvSpPr/>
          <p:nvPr/>
        </p:nvSpPr>
        <p:spPr>
          <a:xfrm>
            <a:off x="409427" y="1471511"/>
            <a:ext cx="8342543" cy="0"/>
          </a:xfrm>
          <a:custGeom>
            <a:avLst/>
            <a:gdLst/>
            <a:ahLst/>
            <a:cxnLst/>
            <a:rect l="l" t="t" r="r" b="b"/>
            <a:pathLst>
              <a:path w="9756140">
                <a:moveTo>
                  <a:pt x="0" y="0"/>
                </a:moveTo>
                <a:lnTo>
                  <a:pt x="9756000" y="0"/>
                </a:lnTo>
              </a:path>
            </a:pathLst>
          </a:custGeom>
          <a:ln w="17994">
            <a:solidFill>
              <a:srgbClr val="006284"/>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5" name="object 5"/>
          <p:cNvSpPr txBox="1"/>
          <p:nvPr/>
        </p:nvSpPr>
        <p:spPr>
          <a:xfrm>
            <a:off x="1368451" y="566343"/>
            <a:ext cx="7479727" cy="802720"/>
          </a:xfrm>
          <a:prstGeom prst="rect">
            <a:avLst/>
          </a:prstGeom>
        </p:spPr>
        <p:txBody>
          <a:bodyPr vert="horz" wrap="square" lIns="0" tIns="0" rIns="0" bIns="0" rtlCol="0">
            <a:spAutoFit/>
          </a:bodyPr>
          <a:lstStyle/>
          <a:p>
            <a:pPr marL="10860" fontAlgn="auto">
              <a:spcBef>
                <a:spcPts val="0"/>
              </a:spcBef>
              <a:spcAft>
                <a:spcPts val="0"/>
              </a:spcAft>
            </a:pPr>
            <a:r>
              <a:rPr sz="2822" b="1" dirty="0">
                <a:solidFill>
                  <a:srgbClr val="006284"/>
                </a:solidFill>
                <a:latin typeface="Arial"/>
                <a:cs typeface="Arial"/>
              </a:rPr>
              <a:t>ТЕ</a:t>
            </a:r>
            <a:r>
              <a:rPr sz="2822" b="1" spc="-17" dirty="0">
                <a:solidFill>
                  <a:srgbClr val="006284"/>
                </a:solidFill>
                <a:latin typeface="Arial"/>
                <a:cs typeface="Arial"/>
              </a:rPr>
              <a:t>Х</a:t>
            </a:r>
            <a:r>
              <a:rPr sz="2822" b="1" dirty="0">
                <a:solidFill>
                  <a:srgbClr val="006284"/>
                </a:solidFill>
                <a:latin typeface="Arial"/>
                <a:cs typeface="Arial"/>
              </a:rPr>
              <a:t>Н</a:t>
            </a:r>
            <a:r>
              <a:rPr sz="2822" b="1" spc="4" dirty="0">
                <a:solidFill>
                  <a:srgbClr val="006284"/>
                </a:solidFill>
                <a:latin typeface="Arial"/>
                <a:cs typeface="Arial"/>
              </a:rPr>
              <a:t>И</a:t>
            </a:r>
            <a:r>
              <a:rPr sz="2822" b="1" dirty="0">
                <a:solidFill>
                  <a:srgbClr val="006284"/>
                </a:solidFill>
                <a:latin typeface="Arial"/>
                <a:cs typeface="Arial"/>
              </a:rPr>
              <a:t>ЧЕСКОЕ</a:t>
            </a:r>
            <a:r>
              <a:rPr sz="2822" b="1" spc="-13" dirty="0">
                <a:solidFill>
                  <a:srgbClr val="006284"/>
                </a:solidFill>
                <a:latin typeface="Arial"/>
                <a:cs typeface="Arial"/>
              </a:rPr>
              <a:t> </a:t>
            </a:r>
            <a:r>
              <a:rPr sz="2822" b="1" dirty="0">
                <a:solidFill>
                  <a:srgbClr val="006284"/>
                </a:solidFill>
                <a:latin typeface="Arial"/>
                <a:cs typeface="Arial"/>
              </a:rPr>
              <a:t>ЗАД</a:t>
            </a:r>
            <a:r>
              <a:rPr sz="2822" b="1" spc="9" dirty="0">
                <a:solidFill>
                  <a:srgbClr val="006284"/>
                </a:solidFill>
                <a:latin typeface="Arial"/>
                <a:cs typeface="Arial"/>
              </a:rPr>
              <a:t>А</a:t>
            </a:r>
            <a:r>
              <a:rPr sz="2822" b="1" dirty="0">
                <a:solidFill>
                  <a:srgbClr val="006284"/>
                </a:solidFill>
                <a:latin typeface="Arial"/>
                <a:cs typeface="Arial"/>
              </a:rPr>
              <a:t>Н</a:t>
            </a:r>
            <a:r>
              <a:rPr sz="2822" b="1" spc="4" dirty="0">
                <a:solidFill>
                  <a:srgbClr val="006284"/>
                </a:solidFill>
                <a:latin typeface="Arial"/>
                <a:cs typeface="Arial"/>
              </a:rPr>
              <a:t>И</a:t>
            </a:r>
            <a:r>
              <a:rPr sz="2822" b="1" dirty="0">
                <a:solidFill>
                  <a:srgbClr val="006284"/>
                </a:solidFill>
                <a:latin typeface="Arial"/>
                <a:cs typeface="Arial"/>
              </a:rPr>
              <a:t>Е</a:t>
            </a:r>
            <a:r>
              <a:rPr sz="2822" b="1" spc="-13" dirty="0">
                <a:solidFill>
                  <a:srgbClr val="006284"/>
                </a:solidFill>
                <a:latin typeface="Arial"/>
                <a:cs typeface="Arial"/>
              </a:rPr>
              <a:t> </a:t>
            </a:r>
            <a:r>
              <a:rPr sz="2822" b="1" dirty="0">
                <a:solidFill>
                  <a:srgbClr val="006284"/>
                </a:solidFill>
                <a:latin typeface="Arial"/>
                <a:cs typeface="Arial"/>
              </a:rPr>
              <a:t>с 1</a:t>
            </a:r>
            <a:r>
              <a:rPr sz="2822" b="1" spc="-13" dirty="0">
                <a:solidFill>
                  <a:srgbClr val="006284"/>
                </a:solidFill>
                <a:latin typeface="Arial"/>
                <a:cs typeface="Arial"/>
              </a:rPr>
              <a:t> </a:t>
            </a:r>
            <a:r>
              <a:rPr sz="2822" b="1" dirty="0">
                <a:solidFill>
                  <a:srgbClr val="006284"/>
                </a:solidFill>
                <a:latin typeface="Arial"/>
                <a:cs typeface="Arial"/>
              </a:rPr>
              <a:t>июля 2016</a:t>
            </a:r>
            <a:r>
              <a:rPr sz="2822" b="1" spc="-17" dirty="0">
                <a:solidFill>
                  <a:srgbClr val="006284"/>
                </a:solidFill>
                <a:latin typeface="Arial"/>
                <a:cs typeface="Arial"/>
              </a:rPr>
              <a:t> </a:t>
            </a:r>
            <a:r>
              <a:rPr sz="2822" b="1" dirty="0">
                <a:solidFill>
                  <a:srgbClr val="006284"/>
                </a:solidFill>
                <a:latin typeface="Arial"/>
                <a:cs typeface="Arial"/>
              </a:rPr>
              <a:t>г.</a:t>
            </a:r>
            <a:endParaRPr sz="2822">
              <a:solidFill>
                <a:prstClr val="black"/>
              </a:solidFill>
              <a:latin typeface="Arial"/>
              <a:cs typeface="Arial"/>
            </a:endParaRPr>
          </a:p>
          <a:p>
            <a:pPr marL="10860" fontAlgn="auto">
              <a:spcBef>
                <a:spcPts val="17"/>
              </a:spcBef>
              <a:spcAft>
                <a:spcPts val="0"/>
              </a:spcAft>
            </a:pPr>
            <a:r>
              <a:rPr sz="2394" i="1" spc="-17" dirty="0">
                <a:solidFill>
                  <a:srgbClr val="006284"/>
                </a:solidFill>
                <a:latin typeface="Arial"/>
                <a:cs typeface="Arial"/>
              </a:rPr>
              <a:t>Фед</a:t>
            </a:r>
            <a:r>
              <a:rPr sz="2394" i="1" spc="-13" dirty="0">
                <a:solidFill>
                  <a:srgbClr val="006284"/>
                </a:solidFill>
                <a:latin typeface="Arial"/>
                <a:cs typeface="Arial"/>
              </a:rPr>
              <a:t>е</a:t>
            </a:r>
            <a:r>
              <a:rPr sz="2394" i="1" spc="-17" dirty="0">
                <a:solidFill>
                  <a:srgbClr val="006284"/>
                </a:solidFill>
                <a:latin typeface="Arial"/>
                <a:cs typeface="Arial"/>
              </a:rPr>
              <a:t>р</a:t>
            </a:r>
            <a:r>
              <a:rPr sz="2394" i="1" spc="-13" dirty="0">
                <a:solidFill>
                  <a:srgbClr val="006284"/>
                </a:solidFill>
                <a:latin typeface="Arial"/>
                <a:cs typeface="Arial"/>
              </a:rPr>
              <a:t>а</a:t>
            </a:r>
            <a:r>
              <a:rPr sz="2394" i="1" spc="-17" dirty="0">
                <a:solidFill>
                  <a:srgbClr val="006284"/>
                </a:solidFill>
                <a:latin typeface="Arial"/>
                <a:cs typeface="Arial"/>
              </a:rPr>
              <a:t>льный</a:t>
            </a:r>
            <a:r>
              <a:rPr sz="2394" i="1" spc="17" dirty="0">
                <a:solidFill>
                  <a:srgbClr val="006284"/>
                </a:solidFill>
                <a:latin typeface="Arial"/>
                <a:cs typeface="Arial"/>
              </a:rPr>
              <a:t> </a:t>
            </a:r>
            <a:r>
              <a:rPr sz="2394" i="1" spc="-13" dirty="0">
                <a:solidFill>
                  <a:srgbClr val="006284"/>
                </a:solidFill>
                <a:latin typeface="Arial"/>
                <a:cs typeface="Arial"/>
              </a:rPr>
              <a:t>закон</a:t>
            </a:r>
            <a:r>
              <a:rPr sz="2394" i="1" spc="13" dirty="0">
                <a:solidFill>
                  <a:srgbClr val="006284"/>
                </a:solidFill>
                <a:latin typeface="Arial"/>
                <a:cs typeface="Arial"/>
              </a:rPr>
              <a:t> </a:t>
            </a:r>
            <a:r>
              <a:rPr sz="2394" i="1" spc="-17" dirty="0">
                <a:solidFill>
                  <a:srgbClr val="006284"/>
                </a:solidFill>
                <a:latin typeface="Arial"/>
                <a:cs typeface="Arial"/>
              </a:rPr>
              <a:t>от</a:t>
            </a:r>
            <a:r>
              <a:rPr sz="2394" i="1" spc="13" dirty="0">
                <a:solidFill>
                  <a:srgbClr val="006284"/>
                </a:solidFill>
                <a:latin typeface="Arial"/>
                <a:cs typeface="Arial"/>
              </a:rPr>
              <a:t> </a:t>
            </a:r>
            <a:r>
              <a:rPr sz="2394" i="1" spc="-17" dirty="0">
                <a:solidFill>
                  <a:srgbClr val="006284"/>
                </a:solidFill>
                <a:latin typeface="Arial"/>
                <a:cs typeface="Arial"/>
              </a:rPr>
              <a:t>0</a:t>
            </a:r>
            <a:r>
              <a:rPr sz="2394" i="1" spc="-13" dirty="0">
                <a:solidFill>
                  <a:srgbClr val="006284"/>
                </a:solidFill>
                <a:latin typeface="Arial"/>
                <a:cs typeface="Arial"/>
              </a:rPr>
              <a:t>5.0</a:t>
            </a:r>
            <a:r>
              <a:rPr sz="2394" i="1" spc="-9" dirty="0">
                <a:solidFill>
                  <a:srgbClr val="006284"/>
                </a:solidFill>
                <a:latin typeface="Arial"/>
                <a:cs typeface="Arial"/>
              </a:rPr>
              <a:t>4</a:t>
            </a:r>
            <a:r>
              <a:rPr sz="2394" i="1" spc="-13" dirty="0">
                <a:solidFill>
                  <a:srgbClr val="006284"/>
                </a:solidFill>
                <a:latin typeface="Arial"/>
                <a:cs typeface="Arial"/>
              </a:rPr>
              <a:t>.2</a:t>
            </a:r>
            <a:r>
              <a:rPr sz="2394" i="1" spc="-9" dirty="0">
                <a:solidFill>
                  <a:srgbClr val="006284"/>
                </a:solidFill>
                <a:latin typeface="Arial"/>
                <a:cs typeface="Arial"/>
              </a:rPr>
              <a:t>0</a:t>
            </a:r>
            <a:r>
              <a:rPr sz="2394" i="1" spc="-17" dirty="0">
                <a:solidFill>
                  <a:srgbClr val="006284"/>
                </a:solidFill>
                <a:latin typeface="Arial"/>
                <a:cs typeface="Arial"/>
              </a:rPr>
              <a:t>16</a:t>
            </a:r>
            <a:r>
              <a:rPr sz="2394" i="1" spc="4" dirty="0">
                <a:solidFill>
                  <a:srgbClr val="006284"/>
                </a:solidFill>
                <a:latin typeface="Arial"/>
                <a:cs typeface="Arial"/>
              </a:rPr>
              <a:t> </a:t>
            </a:r>
            <a:r>
              <a:rPr sz="2394" i="1" spc="-30" dirty="0">
                <a:solidFill>
                  <a:srgbClr val="006284"/>
                </a:solidFill>
                <a:latin typeface="Arial"/>
                <a:cs typeface="Arial"/>
              </a:rPr>
              <a:t>№</a:t>
            </a:r>
            <a:r>
              <a:rPr sz="2394" i="1" spc="9" dirty="0">
                <a:solidFill>
                  <a:srgbClr val="006284"/>
                </a:solidFill>
                <a:latin typeface="Arial"/>
                <a:cs typeface="Arial"/>
              </a:rPr>
              <a:t> </a:t>
            </a:r>
            <a:r>
              <a:rPr sz="2394" i="1" spc="-17" dirty="0">
                <a:solidFill>
                  <a:srgbClr val="006284"/>
                </a:solidFill>
                <a:latin typeface="Arial"/>
                <a:cs typeface="Arial"/>
              </a:rPr>
              <a:t>1</a:t>
            </a:r>
            <a:r>
              <a:rPr sz="2394" i="1" spc="-13" dirty="0">
                <a:solidFill>
                  <a:srgbClr val="006284"/>
                </a:solidFill>
                <a:latin typeface="Arial"/>
                <a:cs typeface="Arial"/>
              </a:rPr>
              <a:t>0</a:t>
            </a:r>
            <a:r>
              <a:rPr sz="2394" i="1" spc="13" dirty="0">
                <a:solidFill>
                  <a:srgbClr val="006284"/>
                </a:solidFill>
                <a:latin typeface="Arial"/>
                <a:cs typeface="Arial"/>
              </a:rPr>
              <a:t>4</a:t>
            </a:r>
            <a:r>
              <a:rPr sz="2394" i="1" spc="-4" dirty="0">
                <a:solidFill>
                  <a:srgbClr val="006284"/>
                </a:solidFill>
                <a:latin typeface="Arial"/>
                <a:cs typeface="Arial"/>
              </a:rPr>
              <a:t>-</a:t>
            </a:r>
            <a:r>
              <a:rPr sz="2394" i="1" spc="-21" dirty="0">
                <a:solidFill>
                  <a:srgbClr val="006284"/>
                </a:solidFill>
                <a:latin typeface="Arial"/>
                <a:cs typeface="Arial"/>
              </a:rPr>
              <a:t>ФЗ</a:t>
            </a:r>
            <a:endParaRPr sz="2394">
              <a:solidFill>
                <a:prstClr val="black"/>
              </a:solidFill>
              <a:latin typeface="Arial"/>
              <a:cs typeface="Arial"/>
            </a:endParaRPr>
          </a:p>
        </p:txBody>
      </p:sp>
      <p:sp>
        <p:nvSpPr>
          <p:cNvPr id="11" name="object 11"/>
          <p:cNvSpPr txBox="1">
            <a:spLocks noGrp="1"/>
          </p:cNvSpPr>
          <p:nvPr>
            <p:ph type="sldNum" sz="quarter" idx="7"/>
          </p:nvPr>
        </p:nvSpPr>
        <p:spPr>
          <a:xfrm>
            <a:off x="7249939" y="5743710"/>
            <a:ext cx="177832" cy="368434"/>
          </a:xfrm>
          <a:prstGeom prst="rect">
            <a:avLst/>
          </a:prstGeom>
        </p:spPr>
        <p:txBody>
          <a:bodyPr vert="horz" wrap="square" lIns="0" tIns="0" rIns="0" bIns="0" rtlCol="0">
            <a:spAutoFit/>
          </a:bodyPr>
          <a:lstStyle/>
          <a:p>
            <a:pPr marL="21720"/>
            <a:fld id="{81D60167-4931-47E6-BA6A-407CBD079E47}" type="slidenum">
              <a:rPr dirty="0">
                <a:solidFill>
                  <a:prstClr val="white"/>
                </a:solidFill>
              </a:rPr>
              <a:pPr marL="21720"/>
              <a:t>22</a:t>
            </a:fld>
            <a:endParaRPr dirty="0">
              <a:solidFill>
                <a:prstClr val="white"/>
              </a:solidFill>
            </a:endParaRPr>
          </a:p>
        </p:txBody>
      </p:sp>
      <p:sp>
        <p:nvSpPr>
          <p:cNvPr id="6" name="object 6"/>
          <p:cNvSpPr txBox="1"/>
          <p:nvPr/>
        </p:nvSpPr>
        <p:spPr>
          <a:xfrm>
            <a:off x="782518" y="2492896"/>
            <a:ext cx="7320076" cy="2267993"/>
          </a:xfrm>
          <a:prstGeom prst="rect">
            <a:avLst/>
          </a:prstGeom>
        </p:spPr>
        <p:txBody>
          <a:bodyPr vert="horz" wrap="square" lIns="0" tIns="0" rIns="0" bIns="0" rtlCol="0">
            <a:spAutoFit/>
          </a:bodyPr>
          <a:lstStyle/>
          <a:p>
            <a:pPr marL="10860" fontAlgn="auto">
              <a:spcBef>
                <a:spcPts val="0"/>
              </a:spcBef>
              <a:spcAft>
                <a:spcPts val="0"/>
              </a:spcAft>
              <a:tabLst>
                <a:tab pos="304074" algn="l"/>
              </a:tabLst>
            </a:pPr>
            <a:endParaRPr sz="2138" dirty="0">
              <a:solidFill>
                <a:prstClr val="black"/>
              </a:solidFill>
              <a:latin typeface="Times New Roman"/>
              <a:cs typeface="Times New Roman"/>
            </a:endParaRPr>
          </a:p>
          <a:p>
            <a:pPr marL="10860" fontAlgn="auto">
              <a:spcBef>
                <a:spcPts val="0"/>
              </a:spcBef>
              <a:spcAft>
                <a:spcPts val="0"/>
              </a:spcAft>
            </a:pPr>
            <a:r>
              <a:rPr lang="ru-RU" dirty="0" smtClean="0">
                <a:solidFill>
                  <a:prstClr val="black"/>
                </a:solidFill>
                <a:latin typeface="Arial"/>
                <a:cs typeface="Arial"/>
              </a:rPr>
              <a:t>     И</a:t>
            </a:r>
            <a:r>
              <a:rPr dirty="0" err="1" smtClean="0">
                <a:solidFill>
                  <a:prstClr val="black"/>
                </a:solidFill>
                <a:latin typeface="Arial"/>
                <a:cs typeface="Arial"/>
              </a:rPr>
              <a:t>спользуемые</a:t>
            </a:r>
            <a:r>
              <a:rPr spc="-9" dirty="0" smtClean="0">
                <a:solidFill>
                  <a:prstClr val="black"/>
                </a:solidFill>
                <a:latin typeface="Arial"/>
                <a:cs typeface="Arial"/>
              </a:rPr>
              <a:t> </a:t>
            </a:r>
            <a:r>
              <a:rPr dirty="0">
                <a:solidFill>
                  <a:prstClr val="black"/>
                </a:solidFill>
                <a:latin typeface="Arial"/>
                <a:cs typeface="Arial"/>
              </a:rPr>
              <a:t>заказчиком</a:t>
            </a:r>
            <a:r>
              <a:rPr spc="-17" dirty="0">
                <a:solidFill>
                  <a:prstClr val="black"/>
                </a:solidFill>
                <a:latin typeface="Arial"/>
                <a:cs typeface="Arial"/>
              </a:rPr>
              <a:t> </a:t>
            </a:r>
            <a:r>
              <a:rPr dirty="0">
                <a:solidFill>
                  <a:prstClr val="black"/>
                </a:solidFill>
                <a:latin typeface="Arial"/>
                <a:cs typeface="Arial"/>
              </a:rPr>
              <a:t>п</a:t>
            </a:r>
            <a:r>
              <a:rPr spc="-9" dirty="0">
                <a:solidFill>
                  <a:prstClr val="black"/>
                </a:solidFill>
                <a:latin typeface="Arial"/>
                <a:cs typeface="Arial"/>
              </a:rPr>
              <a:t>р</a:t>
            </a:r>
            <a:r>
              <a:rPr dirty="0">
                <a:solidFill>
                  <a:prstClr val="black"/>
                </a:solidFill>
                <a:latin typeface="Arial"/>
                <a:cs typeface="Arial"/>
              </a:rPr>
              <a:t>и </a:t>
            </a:r>
            <a:r>
              <a:rPr dirty="0" err="1">
                <a:solidFill>
                  <a:prstClr val="black"/>
                </a:solidFill>
                <a:latin typeface="Arial"/>
                <a:cs typeface="Arial"/>
              </a:rPr>
              <a:t>сос</a:t>
            </a:r>
            <a:r>
              <a:rPr spc="4" dirty="0" err="1">
                <a:solidFill>
                  <a:prstClr val="black"/>
                </a:solidFill>
                <a:latin typeface="Arial"/>
                <a:cs typeface="Arial"/>
              </a:rPr>
              <a:t>т</a:t>
            </a:r>
            <a:r>
              <a:rPr dirty="0" err="1">
                <a:solidFill>
                  <a:prstClr val="black"/>
                </a:solidFill>
                <a:latin typeface="Arial"/>
                <a:cs typeface="Arial"/>
              </a:rPr>
              <a:t>авле</a:t>
            </a:r>
            <a:r>
              <a:rPr spc="-9" dirty="0" err="1">
                <a:solidFill>
                  <a:prstClr val="black"/>
                </a:solidFill>
                <a:latin typeface="Arial"/>
                <a:cs typeface="Arial"/>
              </a:rPr>
              <a:t>н</a:t>
            </a:r>
            <a:r>
              <a:rPr dirty="0" err="1">
                <a:solidFill>
                  <a:prstClr val="black"/>
                </a:solidFill>
                <a:latin typeface="Arial"/>
                <a:cs typeface="Arial"/>
              </a:rPr>
              <a:t>ии</a:t>
            </a:r>
            <a:r>
              <a:rPr dirty="0">
                <a:solidFill>
                  <a:prstClr val="black"/>
                </a:solidFill>
                <a:latin typeface="Arial"/>
                <a:cs typeface="Arial"/>
              </a:rPr>
              <a:t> </a:t>
            </a:r>
            <a:r>
              <a:rPr dirty="0" smtClean="0">
                <a:solidFill>
                  <a:prstClr val="black"/>
                </a:solidFill>
                <a:latin typeface="Arial"/>
                <a:cs typeface="Arial"/>
              </a:rPr>
              <a:t>ТЗ</a:t>
            </a:r>
            <a:r>
              <a:rPr lang="ru-RU" dirty="0" smtClean="0">
                <a:solidFill>
                  <a:prstClr val="black"/>
                </a:solidFill>
                <a:latin typeface="Arial"/>
                <a:cs typeface="Arial"/>
              </a:rPr>
              <a:t> показатели</a:t>
            </a:r>
            <a:endParaRPr dirty="0">
              <a:solidFill>
                <a:prstClr val="black"/>
              </a:solidFill>
              <a:latin typeface="Arial"/>
              <a:cs typeface="Arial"/>
            </a:endParaRPr>
          </a:p>
          <a:p>
            <a:pPr marL="10860" fontAlgn="auto">
              <a:spcBef>
                <a:spcPts val="0"/>
              </a:spcBef>
              <a:spcAft>
                <a:spcPts val="0"/>
              </a:spcAft>
            </a:pPr>
            <a:r>
              <a:rPr lang="ru-RU" b="1" dirty="0" smtClean="0">
                <a:solidFill>
                  <a:srgbClr val="C00000"/>
                </a:solidFill>
                <a:latin typeface="Arial"/>
                <a:cs typeface="Arial"/>
              </a:rPr>
              <a:t>     </a:t>
            </a:r>
            <a:r>
              <a:rPr b="1" dirty="0" err="1" smtClean="0">
                <a:solidFill>
                  <a:srgbClr val="C00000"/>
                </a:solidFill>
                <a:latin typeface="Arial"/>
                <a:cs typeface="Arial"/>
              </a:rPr>
              <a:t>должны</a:t>
            </a:r>
            <a:r>
              <a:rPr b="1" dirty="0" smtClean="0">
                <a:solidFill>
                  <a:srgbClr val="C00000"/>
                </a:solidFill>
                <a:latin typeface="Arial"/>
                <a:cs typeface="Arial"/>
              </a:rPr>
              <a:t> </a:t>
            </a:r>
            <a:r>
              <a:rPr b="1" dirty="0" err="1">
                <a:solidFill>
                  <a:srgbClr val="C00000"/>
                </a:solidFill>
                <a:latin typeface="Arial"/>
                <a:cs typeface="Arial"/>
              </a:rPr>
              <a:t>со</a:t>
            </a:r>
            <a:r>
              <a:rPr b="1" spc="-9" dirty="0" err="1">
                <a:solidFill>
                  <a:srgbClr val="C00000"/>
                </a:solidFill>
                <a:latin typeface="Arial"/>
                <a:cs typeface="Arial"/>
              </a:rPr>
              <a:t>о</a:t>
            </a:r>
            <a:r>
              <a:rPr b="1" spc="-21" dirty="0" err="1">
                <a:solidFill>
                  <a:srgbClr val="C00000"/>
                </a:solidFill>
                <a:latin typeface="Arial"/>
                <a:cs typeface="Arial"/>
              </a:rPr>
              <a:t>т</a:t>
            </a:r>
            <a:r>
              <a:rPr b="1" dirty="0" err="1">
                <a:solidFill>
                  <a:srgbClr val="C00000"/>
                </a:solidFill>
                <a:latin typeface="Arial"/>
                <a:cs typeface="Arial"/>
              </a:rPr>
              <a:t>ве</a:t>
            </a:r>
            <a:r>
              <a:rPr b="1" spc="-26" dirty="0" err="1">
                <a:solidFill>
                  <a:srgbClr val="C00000"/>
                </a:solidFill>
                <a:latin typeface="Arial"/>
                <a:cs typeface="Arial"/>
              </a:rPr>
              <a:t>т</a:t>
            </a:r>
            <a:r>
              <a:rPr b="1" spc="4" dirty="0" err="1">
                <a:solidFill>
                  <a:srgbClr val="C00000"/>
                </a:solidFill>
                <a:latin typeface="Arial"/>
                <a:cs typeface="Arial"/>
              </a:rPr>
              <a:t>с</a:t>
            </a:r>
            <a:r>
              <a:rPr b="1" spc="-21" dirty="0" err="1">
                <a:solidFill>
                  <a:srgbClr val="C00000"/>
                </a:solidFill>
                <a:latin typeface="Arial"/>
                <a:cs typeface="Arial"/>
              </a:rPr>
              <a:t>т</a:t>
            </a:r>
            <a:r>
              <a:rPr b="1" dirty="0" err="1">
                <a:solidFill>
                  <a:srgbClr val="C00000"/>
                </a:solidFill>
                <a:latin typeface="Arial"/>
                <a:cs typeface="Arial"/>
              </a:rPr>
              <a:t>во</a:t>
            </a:r>
            <a:r>
              <a:rPr b="1" spc="4" dirty="0" err="1">
                <a:solidFill>
                  <a:srgbClr val="C00000"/>
                </a:solidFill>
                <a:latin typeface="Arial"/>
                <a:cs typeface="Arial"/>
              </a:rPr>
              <a:t>ва</a:t>
            </a:r>
            <a:r>
              <a:rPr b="1" spc="-21" dirty="0" err="1">
                <a:solidFill>
                  <a:srgbClr val="C00000"/>
                </a:solidFill>
                <a:latin typeface="Arial"/>
                <a:cs typeface="Arial"/>
              </a:rPr>
              <a:t>т</a:t>
            </a:r>
            <a:r>
              <a:rPr b="1" dirty="0" err="1">
                <a:solidFill>
                  <a:srgbClr val="C00000"/>
                </a:solidFill>
                <a:latin typeface="Arial"/>
                <a:cs typeface="Arial"/>
              </a:rPr>
              <a:t>ь</a:t>
            </a:r>
            <a:r>
              <a:rPr b="1" dirty="0" smtClean="0">
                <a:solidFill>
                  <a:srgbClr val="C00000"/>
                </a:solidFill>
                <a:latin typeface="Arial"/>
                <a:cs typeface="Arial"/>
              </a:rPr>
              <a:t>:</a:t>
            </a:r>
            <a:endParaRPr lang="ru-RU" b="1" dirty="0" smtClean="0">
              <a:solidFill>
                <a:srgbClr val="C00000"/>
              </a:solidFill>
              <a:latin typeface="Arial"/>
              <a:cs typeface="Arial"/>
            </a:endParaRPr>
          </a:p>
          <a:p>
            <a:pPr marL="10860" fontAlgn="auto">
              <a:spcBef>
                <a:spcPts val="0"/>
              </a:spcBef>
              <a:spcAft>
                <a:spcPts val="0"/>
              </a:spcAft>
            </a:pPr>
            <a:endParaRPr dirty="0">
              <a:solidFill>
                <a:prstClr val="black"/>
              </a:solidFill>
              <a:latin typeface="Arial"/>
              <a:cs typeface="Arial"/>
            </a:endParaRPr>
          </a:p>
          <a:p>
            <a:pPr marL="401811" indent="-390952" fontAlgn="auto">
              <a:spcBef>
                <a:spcPts val="0"/>
              </a:spcBef>
              <a:spcAft>
                <a:spcPts val="0"/>
              </a:spcAft>
              <a:buFont typeface="Arial"/>
              <a:buAutoNum type="arabicParenR"/>
              <a:tabLst>
                <a:tab pos="401811" algn="l"/>
              </a:tabLst>
            </a:pPr>
            <a:r>
              <a:rPr dirty="0">
                <a:solidFill>
                  <a:prstClr val="black"/>
                </a:solidFill>
                <a:latin typeface="Arial"/>
                <a:cs typeface="Arial"/>
              </a:rPr>
              <a:t>те</a:t>
            </a:r>
            <a:r>
              <a:rPr spc="-9" dirty="0">
                <a:solidFill>
                  <a:prstClr val="black"/>
                </a:solidFill>
                <a:latin typeface="Arial"/>
                <a:cs typeface="Arial"/>
              </a:rPr>
              <a:t>х</a:t>
            </a:r>
            <a:r>
              <a:rPr dirty="0">
                <a:solidFill>
                  <a:prstClr val="black"/>
                </a:solidFill>
                <a:latin typeface="Arial"/>
                <a:cs typeface="Arial"/>
              </a:rPr>
              <a:t>нич</a:t>
            </a:r>
            <a:r>
              <a:rPr spc="-9" dirty="0">
                <a:solidFill>
                  <a:prstClr val="black"/>
                </a:solidFill>
                <a:latin typeface="Arial"/>
                <a:cs typeface="Arial"/>
              </a:rPr>
              <a:t>е</a:t>
            </a:r>
            <a:r>
              <a:rPr dirty="0">
                <a:solidFill>
                  <a:prstClr val="black"/>
                </a:solidFill>
                <a:latin typeface="Arial"/>
                <a:cs typeface="Arial"/>
              </a:rPr>
              <a:t>ским р</a:t>
            </a:r>
            <a:r>
              <a:rPr spc="-9" dirty="0">
                <a:solidFill>
                  <a:prstClr val="black"/>
                </a:solidFill>
                <a:latin typeface="Arial"/>
                <a:cs typeface="Arial"/>
              </a:rPr>
              <a:t>е</a:t>
            </a:r>
            <a:r>
              <a:rPr dirty="0">
                <a:solidFill>
                  <a:prstClr val="black"/>
                </a:solidFill>
                <a:latin typeface="Arial"/>
                <a:cs typeface="Arial"/>
              </a:rPr>
              <a:t>гламе</a:t>
            </a:r>
            <a:r>
              <a:rPr spc="-9" dirty="0">
                <a:solidFill>
                  <a:prstClr val="black"/>
                </a:solidFill>
                <a:latin typeface="Arial"/>
                <a:cs typeface="Arial"/>
              </a:rPr>
              <a:t>н</a:t>
            </a:r>
            <a:r>
              <a:rPr dirty="0">
                <a:solidFill>
                  <a:prstClr val="black"/>
                </a:solidFill>
                <a:latin typeface="Arial"/>
                <a:cs typeface="Arial"/>
              </a:rPr>
              <a:t>там </a:t>
            </a:r>
            <a:r>
              <a:rPr spc="13" dirty="0">
                <a:solidFill>
                  <a:prstClr val="black"/>
                </a:solidFill>
                <a:latin typeface="Arial"/>
                <a:cs typeface="Arial"/>
              </a:rPr>
              <a:t>(</a:t>
            </a:r>
            <a:r>
              <a:rPr i="1" dirty="0">
                <a:solidFill>
                  <a:prstClr val="black"/>
                </a:solidFill>
                <a:latin typeface="Arial"/>
                <a:cs typeface="Arial"/>
              </a:rPr>
              <a:t>см. ФЗ «О</a:t>
            </a:r>
            <a:r>
              <a:rPr i="1" spc="-13" dirty="0">
                <a:solidFill>
                  <a:prstClr val="black"/>
                </a:solidFill>
                <a:latin typeface="Arial"/>
                <a:cs typeface="Arial"/>
              </a:rPr>
              <a:t> </a:t>
            </a:r>
            <a:r>
              <a:rPr i="1" dirty="0">
                <a:solidFill>
                  <a:prstClr val="black"/>
                </a:solidFill>
                <a:latin typeface="Arial"/>
                <a:cs typeface="Arial"/>
              </a:rPr>
              <a:t>тех. </a:t>
            </a:r>
            <a:r>
              <a:rPr i="1" dirty="0" err="1">
                <a:solidFill>
                  <a:prstClr val="black"/>
                </a:solidFill>
                <a:latin typeface="Arial"/>
                <a:cs typeface="Arial"/>
              </a:rPr>
              <a:t>регулиров</a:t>
            </a:r>
            <a:r>
              <a:rPr i="1" spc="-9" dirty="0" err="1">
                <a:solidFill>
                  <a:prstClr val="black"/>
                </a:solidFill>
                <a:latin typeface="Arial"/>
                <a:cs typeface="Arial"/>
              </a:rPr>
              <a:t>а</a:t>
            </a:r>
            <a:r>
              <a:rPr i="1" dirty="0" err="1">
                <a:solidFill>
                  <a:prstClr val="black"/>
                </a:solidFill>
                <a:latin typeface="Arial"/>
                <a:cs typeface="Arial"/>
              </a:rPr>
              <a:t>ни</a:t>
            </a:r>
            <a:r>
              <a:rPr i="1" spc="-4" dirty="0" err="1">
                <a:solidFill>
                  <a:prstClr val="black"/>
                </a:solidFill>
                <a:latin typeface="Arial"/>
                <a:cs typeface="Arial"/>
              </a:rPr>
              <a:t>и</a:t>
            </a:r>
            <a:r>
              <a:rPr dirty="0" smtClean="0">
                <a:solidFill>
                  <a:prstClr val="black"/>
                </a:solidFill>
                <a:latin typeface="Arial"/>
                <a:cs typeface="Arial"/>
              </a:rPr>
              <a:t>)</a:t>
            </a:r>
            <a:endParaRPr lang="ru-RU" dirty="0" smtClean="0">
              <a:solidFill>
                <a:prstClr val="black"/>
              </a:solidFill>
              <a:latin typeface="Arial"/>
              <a:cs typeface="Arial"/>
            </a:endParaRPr>
          </a:p>
          <a:p>
            <a:pPr marL="401811" indent="-390952" fontAlgn="auto">
              <a:spcBef>
                <a:spcPts val="0"/>
              </a:spcBef>
              <a:spcAft>
                <a:spcPts val="0"/>
              </a:spcAft>
              <a:buFont typeface="Arial"/>
              <a:buAutoNum type="arabicParenR"/>
              <a:tabLst>
                <a:tab pos="401811" algn="l"/>
              </a:tabLst>
            </a:pPr>
            <a:endParaRPr dirty="0">
              <a:solidFill>
                <a:prstClr val="black"/>
              </a:solidFill>
              <a:latin typeface="Arial"/>
              <a:cs typeface="Arial"/>
            </a:endParaRPr>
          </a:p>
          <a:p>
            <a:pPr marL="401811" marR="537016" indent="-390952" fontAlgn="auto">
              <a:spcBef>
                <a:spcPts val="0"/>
              </a:spcBef>
              <a:spcAft>
                <a:spcPts val="0"/>
              </a:spcAft>
              <a:buFont typeface="Arial"/>
              <a:buAutoNum type="arabicParenR"/>
              <a:tabLst>
                <a:tab pos="401811" algn="l"/>
              </a:tabLst>
            </a:pPr>
            <a:r>
              <a:rPr dirty="0">
                <a:solidFill>
                  <a:prstClr val="black"/>
                </a:solidFill>
                <a:latin typeface="Arial"/>
                <a:cs typeface="Arial"/>
              </a:rPr>
              <a:t>докуме</a:t>
            </a:r>
            <a:r>
              <a:rPr spc="-9" dirty="0">
                <a:solidFill>
                  <a:prstClr val="black"/>
                </a:solidFill>
                <a:latin typeface="Arial"/>
                <a:cs typeface="Arial"/>
              </a:rPr>
              <a:t>н</a:t>
            </a:r>
            <a:r>
              <a:rPr dirty="0">
                <a:solidFill>
                  <a:prstClr val="black"/>
                </a:solidFill>
                <a:latin typeface="Arial"/>
                <a:cs typeface="Arial"/>
              </a:rPr>
              <a:t>тами,</a:t>
            </a:r>
            <a:r>
              <a:rPr spc="-13" dirty="0">
                <a:solidFill>
                  <a:prstClr val="black"/>
                </a:solidFill>
                <a:latin typeface="Arial"/>
                <a:cs typeface="Arial"/>
              </a:rPr>
              <a:t> </a:t>
            </a:r>
            <a:r>
              <a:rPr dirty="0">
                <a:solidFill>
                  <a:prstClr val="black"/>
                </a:solidFill>
                <a:latin typeface="Arial"/>
                <a:cs typeface="Arial"/>
              </a:rPr>
              <a:t>п</a:t>
            </a:r>
            <a:r>
              <a:rPr spc="-9" dirty="0">
                <a:solidFill>
                  <a:prstClr val="black"/>
                </a:solidFill>
                <a:latin typeface="Arial"/>
                <a:cs typeface="Arial"/>
              </a:rPr>
              <a:t>р</a:t>
            </a:r>
            <a:r>
              <a:rPr dirty="0">
                <a:solidFill>
                  <a:prstClr val="black"/>
                </a:solidFill>
                <a:latin typeface="Arial"/>
                <a:cs typeface="Arial"/>
              </a:rPr>
              <a:t>име</a:t>
            </a:r>
            <a:r>
              <a:rPr spc="-9" dirty="0">
                <a:solidFill>
                  <a:prstClr val="black"/>
                </a:solidFill>
                <a:latin typeface="Arial"/>
                <a:cs typeface="Arial"/>
              </a:rPr>
              <a:t>н</a:t>
            </a:r>
            <a:r>
              <a:rPr dirty="0">
                <a:solidFill>
                  <a:prstClr val="black"/>
                </a:solidFill>
                <a:latin typeface="Arial"/>
                <a:cs typeface="Arial"/>
              </a:rPr>
              <a:t>я</a:t>
            </a:r>
            <a:r>
              <a:rPr spc="-9" dirty="0">
                <a:solidFill>
                  <a:prstClr val="black"/>
                </a:solidFill>
                <a:latin typeface="Arial"/>
                <a:cs typeface="Arial"/>
              </a:rPr>
              <a:t>е</a:t>
            </a:r>
            <a:r>
              <a:rPr dirty="0">
                <a:solidFill>
                  <a:prstClr val="black"/>
                </a:solidFill>
                <a:latin typeface="Arial"/>
                <a:cs typeface="Arial"/>
              </a:rPr>
              <a:t>мыми</a:t>
            </a:r>
            <a:r>
              <a:rPr spc="-13" dirty="0">
                <a:solidFill>
                  <a:prstClr val="black"/>
                </a:solidFill>
                <a:latin typeface="Arial"/>
                <a:cs typeface="Arial"/>
              </a:rPr>
              <a:t> </a:t>
            </a:r>
            <a:r>
              <a:rPr dirty="0">
                <a:solidFill>
                  <a:prstClr val="black"/>
                </a:solidFill>
                <a:latin typeface="Arial"/>
                <a:cs typeface="Arial"/>
              </a:rPr>
              <a:t>в</a:t>
            </a:r>
            <a:r>
              <a:rPr spc="9" dirty="0">
                <a:solidFill>
                  <a:prstClr val="black"/>
                </a:solidFill>
                <a:latin typeface="Arial"/>
                <a:cs typeface="Arial"/>
              </a:rPr>
              <a:t> </a:t>
            </a:r>
            <a:r>
              <a:rPr i="1" u="heavy" spc="-569" dirty="0">
                <a:solidFill>
                  <a:prstClr val="black"/>
                </a:solidFill>
                <a:latin typeface="Arial"/>
                <a:cs typeface="Arial"/>
              </a:rPr>
              <a:t> </a:t>
            </a:r>
            <a:r>
              <a:rPr i="1" u="heavy" dirty="0">
                <a:solidFill>
                  <a:prstClr val="black"/>
                </a:solidFill>
                <a:latin typeface="Arial"/>
                <a:cs typeface="Arial"/>
              </a:rPr>
              <a:t>нац</a:t>
            </a:r>
            <a:r>
              <a:rPr i="1" u="heavy" spc="-9" dirty="0">
                <a:solidFill>
                  <a:prstClr val="black"/>
                </a:solidFill>
                <a:latin typeface="Arial"/>
                <a:cs typeface="Arial"/>
              </a:rPr>
              <a:t>и</a:t>
            </a:r>
            <a:r>
              <a:rPr i="1" u="heavy" dirty="0">
                <a:solidFill>
                  <a:prstClr val="black"/>
                </a:solidFill>
                <a:latin typeface="Arial"/>
                <a:cs typeface="Arial"/>
              </a:rPr>
              <a:t>ональной</a:t>
            </a:r>
            <a:r>
              <a:rPr i="1" spc="26" dirty="0">
                <a:solidFill>
                  <a:prstClr val="black"/>
                </a:solidFill>
                <a:latin typeface="Arial"/>
                <a:cs typeface="Arial"/>
              </a:rPr>
              <a:t> </a:t>
            </a:r>
            <a:r>
              <a:rPr dirty="0">
                <a:solidFill>
                  <a:prstClr val="black"/>
                </a:solidFill>
                <a:latin typeface="Arial"/>
                <a:cs typeface="Arial"/>
              </a:rPr>
              <a:t>системе стандарти</a:t>
            </a:r>
            <a:r>
              <a:rPr spc="4" dirty="0">
                <a:solidFill>
                  <a:prstClr val="black"/>
                </a:solidFill>
                <a:latin typeface="Arial"/>
                <a:cs typeface="Arial"/>
              </a:rPr>
              <a:t>з</a:t>
            </a:r>
            <a:r>
              <a:rPr dirty="0">
                <a:solidFill>
                  <a:prstClr val="black"/>
                </a:solidFill>
                <a:latin typeface="Arial"/>
                <a:cs typeface="Arial"/>
              </a:rPr>
              <a:t>ации</a:t>
            </a:r>
            <a:r>
              <a:rPr spc="-13" dirty="0">
                <a:solidFill>
                  <a:prstClr val="black"/>
                </a:solidFill>
                <a:latin typeface="Arial"/>
                <a:cs typeface="Arial"/>
              </a:rPr>
              <a:t> </a:t>
            </a:r>
            <a:r>
              <a:rPr spc="9" dirty="0">
                <a:solidFill>
                  <a:prstClr val="black"/>
                </a:solidFill>
                <a:latin typeface="Arial"/>
                <a:cs typeface="Arial"/>
              </a:rPr>
              <a:t>(</a:t>
            </a:r>
            <a:r>
              <a:rPr i="1" dirty="0">
                <a:solidFill>
                  <a:prstClr val="black"/>
                </a:solidFill>
                <a:latin typeface="Arial"/>
                <a:cs typeface="Arial"/>
              </a:rPr>
              <a:t>см. ФЗ</a:t>
            </a:r>
            <a:r>
              <a:rPr i="1" spc="-9" dirty="0">
                <a:solidFill>
                  <a:prstClr val="black"/>
                </a:solidFill>
                <a:latin typeface="Arial"/>
                <a:cs typeface="Arial"/>
              </a:rPr>
              <a:t> </a:t>
            </a:r>
            <a:r>
              <a:rPr i="1" dirty="0">
                <a:solidFill>
                  <a:prstClr val="black"/>
                </a:solidFill>
                <a:latin typeface="Arial"/>
                <a:cs typeface="Arial"/>
              </a:rPr>
              <a:t>«О стандартиза</a:t>
            </a:r>
            <a:r>
              <a:rPr i="1" spc="-9" dirty="0">
                <a:solidFill>
                  <a:prstClr val="black"/>
                </a:solidFill>
                <a:latin typeface="Arial"/>
                <a:cs typeface="Arial"/>
              </a:rPr>
              <a:t>ц</a:t>
            </a:r>
            <a:r>
              <a:rPr i="1" dirty="0">
                <a:solidFill>
                  <a:prstClr val="black"/>
                </a:solidFill>
                <a:latin typeface="Arial"/>
                <a:cs typeface="Arial"/>
              </a:rPr>
              <a:t>ии</a:t>
            </a:r>
            <a:r>
              <a:rPr i="1" spc="17" dirty="0">
                <a:solidFill>
                  <a:prstClr val="black"/>
                </a:solidFill>
                <a:latin typeface="Arial"/>
                <a:cs typeface="Arial"/>
              </a:rPr>
              <a:t> </a:t>
            </a:r>
            <a:r>
              <a:rPr i="1" dirty="0">
                <a:solidFill>
                  <a:prstClr val="black"/>
                </a:solidFill>
                <a:latin typeface="Arial"/>
                <a:cs typeface="Arial"/>
              </a:rPr>
              <a:t>в</a:t>
            </a:r>
            <a:r>
              <a:rPr i="1" spc="-13" dirty="0">
                <a:solidFill>
                  <a:prstClr val="black"/>
                </a:solidFill>
                <a:latin typeface="Arial"/>
                <a:cs typeface="Arial"/>
              </a:rPr>
              <a:t> </a:t>
            </a:r>
            <a:r>
              <a:rPr i="1" dirty="0">
                <a:solidFill>
                  <a:prstClr val="black"/>
                </a:solidFill>
                <a:latin typeface="Arial"/>
                <a:cs typeface="Arial"/>
              </a:rPr>
              <a:t>РФ»</a:t>
            </a:r>
            <a:r>
              <a:rPr dirty="0">
                <a:solidFill>
                  <a:prstClr val="black"/>
                </a:solidFill>
                <a:latin typeface="Arial"/>
                <a:cs typeface="Arial"/>
              </a:rPr>
              <a:t>)</a:t>
            </a:r>
          </a:p>
        </p:txBody>
      </p:sp>
      <p:sp>
        <p:nvSpPr>
          <p:cNvPr id="7" name="object 7"/>
          <p:cNvSpPr txBox="1"/>
          <p:nvPr/>
        </p:nvSpPr>
        <p:spPr>
          <a:xfrm>
            <a:off x="782518" y="5114368"/>
            <a:ext cx="8117743" cy="631583"/>
          </a:xfrm>
          <a:prstGeom prst="rect">
            <a:avLst/>
          </a:prstGeom>
        </p:spPr>
        <p:txBody>
          <a:bodyPr vert="horz" wrap="square" lIns="0" tIns="0" rIns="0" bIns="0" rtlCol="0">
            <a:spAutoFit/>
          </a:bodyPr>
          <a:lstStyle/>
          <a:p>
            <a:pPr marL="10860" marR="4344" fontAlgn="auto">
              <a:spcBef>
                <a:spcPts val="0"/>
              </a:spcBef>
              <a:spcAft>
                <a:spcPts val="0"/>
              </a:spcAft>
            </a:pPr>
            <a:r>
              <a:rPr sz="2052" dirty="0">
                <a:solidFill>
                  <a:srgbClr val="C00000"/>
                </a:solidFill>
                <a:latin typeface="Arial"/>
                <a:cs typeface="Arial"/>
              </a:rPr>
              <a:t>Любое</a:t>
            </a:r>
            <a:r>
              <a:rPr sz="2052" spc="-9" dirty="0">
                <a:solidFill>
                  <a:srgbClr val="C00000"/>
                </a:solidFill>
                <a:latin typeface="Arial"/>
                <a:cs typeface="Arial"/>
              </a:rPr>
              <a:t> </a:t>
            </a:r>
            <a:r>
              <a:rPr sz="2052" dirty="0">
                <a:solidFill>
                  <a:srgbClr val="C00000"/>
                </a:solidFill>
                <a:latin typeface="Arial"/>
                <a:cs typeface="Arial"/>
              </a:rPr>
              <a:t>отступле</a:t>
            </a:r>
            <a:r>
              <a:rPr sz="2052" spc="-9" dirty="0">
                <a:solidFill>
                  <a:srgbClr val="C00000"/>
                </a:solidFill>
                <a:latin typeface="Arial"/>
                <a:cs typeface="Arial"/>
              </a:rPr>
              <a:t>н</a:t>
            </a:r>
            <a:r>
              <a:rPr sz="2052" dirty="0">
                <a:solidFill>
                  <a:srgbClr val="C00000"/>
                </a:solidFill>
                <a:latin typeface="Arial"/>
                <a:cs typeface="Arial"/>
              </a:rPr>
              <a:t>ие от те</a:t>
            </a:r>
            <a:r>
              <a:rPr sz="2052" spc="-9" dirty="0">
                <a:solidFill>
                  <a:srgbClr val="C00000"/>
                </a:solidFill>
                <a:latin typeface="Arial"/>
                <a:cs typeface="Arial"/>
              </a:rPr>
              <a:t>х</a:t>
            </a:r>
            <a:r>
              <a:rPr sz="2052" dirty="0">
                <a:solidFill>
                  <a:srgbClr val="C00000"/>
                </a:solidFill>
                <a:latin typeface="Arial"/>
                <a:cs typeface="Arial"/>
              </a:rPr>
              <a:t>нич</a:t>
            </a:r>
            <a:r>
              <a:rPr sz="2052" spc="-9" dirty="0">
                <a:solidFill>
                  <a:srgbClr val="C00000"/>
                </a:solidFill>
                <a:latin typeface="Arial"/>
                <a:cs typeface="Arial"/>
              </a:rPr>
              <a:t>е</a:t>
            </a:r>
            <a:r>
              <a:rPr sz="2052" dirty="0">
                <a:solidFill>
                  <a:srgbClr val="C00000"/>
                </a:solidFill>
                <a:latin typeface="Arial"/>
                <a:cs typeface="Arial"/>
              </a:rPr>
              <a:t>ских регламентов, </a:t>
            </a:r>
            <a:r>
              <a:rPr sz="2052" spc="4" dirty="0">
                <a:solidFill>
                  <a:srgbClr val="C00000"/>
                </a:solidFill>
                <a:latin typeface="Arial"/>
                <a:cs typeface="Arial"/>
              </a:rPr>
              <a:t>д</a:t>
            </a:r>
            <a:r>
              <a:rPr sz="2052" dirty="0">
                <a:solidFill>
                  <a:srgbClr val="C00000"/>
                </a:solidFill>
                <a:latin typeface="Arial"/>
                <a:cs typeface="Arial"/>
              </a:rPr>
              <a:t>окуме</a:t>
            </a:r>
            <a:r>
              <a:rPr sz="2052" spc="-9" dirty="0">
                <a:solidFill>
                  <a:srgbClr val="C00000"/>
                </a:solidFill>
                <a:latin typeface="Arial"/>
                <a:cs typeface="Arial"/>
              </a:rPr>
              <a:t>н</a:t>
            </a:r>
            <a:r>
              <a:rPr sz="2052" dirty="0">
                <a:solidFill>
                  <a:srgbClr val="C00000"/>
                </a:solidFill>
                <a:latin typeface="Arial"/>
                <a:cs typeface="Arial"/>
              </a:rPr>
              <a:t>тов о стандарти</a:t>
            </a:r>
            <a:r>
              <a:rPr sz="2052" spc="4" dirty="0">
                <a:solidFill>
                  <a:srgbClr val="C00000"/>
                </a:solidFill>
                <a:latin typeface="Arial"/>
                <a:cs typeface="Arial"/>
              </a:rPr>
              <a:t>з</a:t>
            </a:r>
            <a:r>
              <a:rPr sz="2052" dirty="0">
                <a:solidFill>
                  <a:srgbClr val="C00000"/>
                </a:solidFill>
                <a:latin typeface="Arial"/>
                <a:cs typeface="Arial"/>
              </a:rPr>
              <a:t>ации</a:t>
            </a:r>
            <a:r>
              <a:rPr sz="2052" spc="-26" dirty="0">
                <a:solidFill>
                  <a:srgbClr val="C00000"/>
                </a:solidFill>
                <a:latin typeface="Arial"/>
                <a:cs typeface="Arial"/>
              </a:rPr>
              <a:t> </a:t>
            </a:r>
            <a:r>
              <a:rPr sz="2052" dirty="0">
                <a:solidFill>
                  <a:srgbClr val="C00000"/>
                </a:solidFill>
                <a:latin typeface="Arial"/>
                <a:cs typeface="Arial"/>
              </a:rPr>
              <a:t>= </a:t>
            </a:r>
            <a:r>
              <a:rPr sz="2052" spc="-9" dirty="0">
                <a:solidFill>
                  <a:srgbClr val="C00000"/>
                </a:solidFill>
                <a:latin typeface="Arial"/>
                <a:cs typeface="Arial"/>
              </a:rPr>
              <a:t>н</a:t>
            </a:r>
            <a:r>
              <a:rPr sz="2052" dirty="0">
                <a:solidFill>
                  <a:srgbClr val="C00000"/>
                </a:solidFill>
                <a:latin typeface="Arial"/>
                <a:cs typeface="Arial"/>
              </a:rPr>
              <a:t>аличие в доку</a:t>
            </a:r>
            <a:r>
              <a:rPr sz="2052" spc="4" dirty="0">
                <a:solidFill>
                  <a:srgbClr val="C00000"/>
                </a:solidFill>
                <a:latin typeface="Arial"/>
                <a:cs typeface="Arial"/>
              </a:rPr>
              <a:t>м</a:t>
            </a:r>
            <a:r>
              <a:rPr sz="2052" dirty="0">
                <a:solidFill>
                  <a:srgbClr val="C00000"/>
                </a:solidFill>
                <a:latin typeface="Arial"/>
                <a:cs typeface="Arial"/>
              </a:rPr>
              <a:t>е</a:t>
            </a:r>
            <a:r>
              <a:rPr sz="2052" spc="-9" dirty="0">
                <a:solidFill>
                  <a:srgbClr val="C00000"/>
                </a:solidFill>
                <a:latin typeface="Arial"/>
                <a:cs typeface="Arial"/>
              </a:rPr>
              <a:t>н</a:t>
            </a:r>
            <a:r>
              <a:rPr sz="2052" dirty="0">
                <a:solidFill>
                  <a:srgbClr val="C00000"/>
                </a:solidFill>
                <a:latin typeface="Arial"/>
                <a:cs typeface="Arial"/>
              </a:rPr>
              <a:t>тации</a:t>
            </a:r>
            <a:r>
              <a:rPr sz="2052" spc="-13" dirty="0">
                <a:solidFill>
                  <a:srgbClr val="C00000"/>
                </a:solidFill>
                <a:latin typeface="Arial"/>
                <a:cs typeface="Arial"/>
              </a:rPr>
              <a:t> </a:t>
            </a:r>
            <a:r>
              <a:rPr sz="2052" dirty="0">
                <a:solidFill>
                  <a:srgbClr val="C00000"/>
                </a:solidFill>
                <a:latin typeface="Arial"/>
                <a:cs typeface="Arial"/>
              </a:rPr>
              <a:t>о</a:t>
            </a:r>
            <a:r>
              <a:rPr sz="2052" spc="-9" dirty="0">
                <a:solidFill>
                  <a:srgbClr val="C00000"/>
                </a:solidFill>
                <a:latin typeface="Arial"/>
                <a:cs typeface="Arial"/>
              </a:rPr>
              <a:t> </a:t>
            </a:r>
            <a:r>
              <a:rPr sz="2052" dirty="0">
                <a:solidFill>
                  <a:srgbClr val="C00000"/>
                </a:solidFill>
                <a:latin typeface="Arial"/>
                <a:cs typeface="Arial"/>
              </a:rPr>
              <a:t>закупке обосно</a:t>
            </a:r>
            <a:r>
              <a:rPr sz="2052" spc="-9" dirty="0">
                <a:solidFill>
                  <a:srgbClr val="C00000"/>
                </a:solidFill>
                <a:latin typeface="Arial"/>
                <a:cs typeface="Arial"/>
              </a:rPr>
              <a:t>в</a:t>
            </a:r>
            <a:r>
              <a:rPr sz="2052" dirty="0">
                <a:solidFill>
                  <a:srgbClr val="C00000"/>
                </a:solidFill>
                <a:latin typeface="Arial"/>
                <a:cs typeface="Arial"/>
              </a:rPr>
              <a:t>а</a:t>
            </a:r>
            <a:r>
              <a:rPr sz="2052" spc="-9" dirty="0">
                <a:solidFill>
                  <a:srgbClr val="C00000"/>
                </a:solidFill>
                <a:latin typeface="Arial"/>
                <a:cs typeface="Arial"/>
              </a:rPr>
              <a:t>н</a:t>
            </a:r>
            <a:r>
              <a:rPr sz="2052" dirty="0">
                <a:solidFill>
                  <a:srgbClr val="C00000"/>
                </a:solidFill>
                <a:latin typeface="Arial"/>
                <a:cs typeface="Arial"/>
              </a:rPr>
              <a:t>ия</a:t>
            </a:r>
            <a:endParaRPr sz="2052">
              <a:solidFill>
                <a:prstClr val="black"/>
              </a:solidFill>
              <a:latin typeface="Arial"/>
              <a:cs typeface="Arial"/>
            </a:endParaRPr>
          </a:p>
        </p:txBody>
      </p:sp>
      <p:sp>
        <p:nvSpPr>
          <p:cNvPr id="8" name="object 8"/>
          <p:cNvSpPr txBox="1"/>
          <p:nvPr/>
        </p:nvSpPr>
        <p:spPr>
          <a:xfrm>
            <a:off x="349861" y="5739944"/>
            <a:ext cx="8632501" cy="315792"/>
          </a:xfrm>
          <a:prstGeom prst="rect">
            <a:avLst/>
          </a:prstGeom>
        </p:spPr>
        <p:txBody>
          <a:bodyPr vert="horz" wrap="square" lIns="0" tIns="0" rIns="0" bIns="0" rtlCol="0">
            <a:spAutoFit/>
          </a:bodyPr>
          <a:lstStyle/>
          <a:p>
            <a:pPr marL="10860" fontAlgn="auto">
              <a:spcBef>
                <a:spcPts val="0"/>
              </a:spcBef>
              <a:spcAft>
                <a:spcPts val="0"/>
              </a:spcAft>
            </a:pPr>
            <a:r>
              <a:rPr sz="2052" i="1" dirty="0">
                <a:solidFill>
                  <a:srgbClr val="0062A0"/>
                </a:solidFill>
                <a:latin typeface="Arial"/>
                <a:cs typeface="Arial"/>
              </a:rPr>
              <a:t>(см.</a:t>
            </a:r>
            <a:r>
              <a:rPr sz="2052" i="1" spc="-9" dirty="0">
                <a:solidFill>
                  <a:srgbClr val="0062A0"/>
                </a:solidFill>
                <a:latin typeface="Arial"/>
                <a:cs typeface="Arial"/>
              </a:rPr>
              <a:t> </a:t>
            </a:r>
            <a:r>
              <a:rPr sz="2052" i="1" dirty="0">
                <a:solidFill>
                  <a:srgbClr val="0062A0"/>
                </a:solidFill>
                <a:latin typeface="Arial"/>
                <a:cs typeface="Arial"/>
              </a:rPr>
              <a:t>пис</a:t>
            </a:r>
            <a:r>
              <a:rPr sz="2052" i="1" spc="-9" dirty="0">
                <a:solidFill>
                  <a:srgbClr val="0062A0"/>
                </a:solidFill>
                <a:latin typeface="Arial"/>
                <a:cs typeface="Arial"/>
              </a:rPr>
              <a:t>ь</a:t>
            </a:r>
            <a:r>
              <a:rPr sz="2052" i="1" dirty="0">
                <a:solidFill>
                  <a:srgbClr val="0062A0"/>
                </a:solidFill>
                <a:latin typeface="Arial"/>
                <a:cs typeface="Arial"/>
              </a:rPr>
              <a:t>мо</a:t>
            </a:r>
            <a:r>
              <a:rPr sz="2052" i="1" spc="4" dirty="0">
                <a:solidFill>
                  <a:srgbClr val="0062A0"/>
                </a:solidFill>
                <a:latin typeface="Arial"/>
                <a:cs typeface="Arial"/>
              </a:rPr>
              <a:t> </a:t>
            </a:r>
            <a:r>
              <a:rPr sz="2052" i="1" dirty="0">
                <a:solidFill>
                  <a:srgbClr val="0062A0"/>
                </a:solidFill>
                <a:latin typeface="Arial"/>
                <a:cs typeface="Arial"/>
              </a:rPr>
              <a:t>Мин</a:t>
            </a:r>
            <a:r>
              <a:rPr sz="2052" i="1" spc="-9" dirty="0">
                <a:solidFill>
                  <a:srgbClr val="0062A0"/>
                </a:solidFill>
                <a:latin typeface="Arial"/>
                <a:cs typeface="Arial"/>
              </a:rPr>
              <a:t>э</a:t>
            </a:r>
            <a:r>
              <a:rPr sz="2052" i="1" dirty="0">
                <a:solidFill>
                  <a:srgbClr val="0062A0"/>
                </a:solidFill>
                <a:latin typeface="Arial"/>
                <a:cs typeface="Arial"/>
              </a:rPr>
              <a:t>к</a:t>
            </a:r>
            <a:r>
              <a:rPr sz="2052" i="1" spc="-9" dirty="0">
                <a:solidFill>
                  <a:srgbClr val="0062A0"/>
                </a:solidFill>
                <a:latin typeface="Arial"/>
                <a:cs typeface="Arial"/>
              </a:rPr>
              <a:t>о</a:t>
            </a:r>
            <a:r>
              <a:rPr sz="2052" i="1" dirty="0">
                <a:solidFill>
                  <a:srgbClr val="0062A0"/>
                </a:solidFill>
                <a:latin typeface="Arial"/>
                <a:cs typeface="Arial"/>
              </a:rPr>
              <a:t>но</a:t>
            </a:r>
            <a:r>
              <a:rPr sz="2052" i="1" spc="-9" dirty="0">
                <a:solidFill>
                  <a:srgbClr val="0062A0"/>
                </a:solidFill>
                <a:latin typeface="Arial"/>
                <a:cs typeface="Arial"/>
              </a:rPr>
              <a:t>м</a:t>
            </a:r>
            <a:r>
              <a:rPr sz="2052" i="1" dirty="0">
                <a:solidFill>
                  <a:srgbClr val="0062A0"/>
                </a:solidFill>
                <a:latin typeface="Arial"/>
                <a:cs typeface="Arial"/>
              </a:rPr>
              <a:t>р</a:t>
            </a:r>
            <a:r>
              <a:rPr sz="2052" i="1" spc="-9" dirty="0">
                <a:solidFill>
                  <a:srgbClr val="0062A0"/>
                </a:solidFill>
                <a:latin typeface="Arial"/>
                <a:cs typeface="Arial"/>
              </a:rPr>
              <a:t>а</a:t>
            </a:r>
            <a:r>
              <a:rPr sz="2052" i="1" dirty="0">
                <a:solidFill>
                  <a:srgbClr val="0062A0"/>
                </a:solidFill>
                <a:latin typeface="Arial"/>
                <a:cs typeface="Arial"/>
              </a:rPr>
              <a:t>зв</a:t>
            </a:r>
            <a:r>
              <a:rPr sz="2052" i="1" spc="-13" dirty="0">
                <a:solidFill>
                  <a:srgbClr val="0062A0"/>
                </a:solidFill>
                <a:latin typeface="Arial"/>
                <a:cs typeface="Arial"/>
              </a:rPr>
              <a:t>и</a:t>
            </a:r>
            <a:r>
              <a:rPr sz="2052" i="1" dirty="0">
                <a:solidFill>
                  <a:srgbClr val="0062A0"/>
                </a:solidFill>
                <a:latin typeface="Arial"/>
                <a:cs typeface="Arial"/>
              </a:rPr>
              <a:t>тия</a:t>
            </a:r>
            <a:r>
              <a:rPr sz="2052" i="1" spc="47" dirty="0">
                <a:solidFill>
                  <a:srgbClr val="0062A0"/>
                </a:solidFill>
                <a:latin typeface="Arial"/>
                <a:cs typeface="Arial"/>
              </a:rPr>
              <a:t> </a:t>
            </a:r>
            <a:r>
              <a:rPr sz="2052" i="1" dirty="0">
                <a:solidFill>
                  <a:srgbClr val="0062A0"/>
                </a:solidFill>
                <a:latin typeface="Arial"/>
                <a:cs typeface="Arial"/>
              </a:rPr>
              <a:t>Р</a:t>
            </a:r>
            <a:r>
              <a:rPr sz="2052" i="1" spc="-9" dirty="0">
                <a:solidFill>
                  <a:srgbClr val="0062A0"/>
                </a:solidFill>
                <a:latin typeface="Arial"/>
                <a:cs typeface="Arial"/>
              </a:rPr>
              <a:t>о</a:t>
            </a:r>
            <a:r>
              <a:rPr sz="2052" i="1" dirty="0">
                <a:solidFill>
                  <a:srgbClr val="0062A0"/>
                </a:solidFill>
                <a:latin typeface="Arial"/>
                <a:cs typeface="Arial"/>
              </a:rPr>
              <a:t>ссии</a:t>
            </a:r>
            <a:r>
              <a:rPr sz="2052" i="1" spc="4" dirty="0">
                <a:solidFill>
                  <a:srgbClr val="0062A0"/>
                </a:solidFill>
                <a:latin typeface="Arial"/>
                <a:cs typeface="Arial"/>
              </a:rPr>
              <a:t> </a:t>
            </a:r>
            <a:r>
              <a:rPr sz="2052" i="1" dirty="0">
                <a:solidFill>
                  <a:srgbClr val="0062A0"/>
                </a:solidFill>
                <a:latin typeface="Arial"/>
                <a:cs typeface="Arial"/>
              </a:rPr>
              <a:t>от</a:t>
            </a:r>
            <a:r>
              <a:rPr sz="2052" i="1" spc="-9" dirty="0">
                <a:solidFill>
                  <a:srgbClr val="0062A0"/>
                </a:solidFill>
                <a:latin typeface="Arial"/>
                <a:cs typeface="Arial"/>
              </a:rPr>
              <a:t> </a:t>
            </a:r>
            <a:r>
              <a:rPr sz="2052" i="1" dirty="0">
                <a:solidFill>
                  <a:srgbClr val="0062A0"/>
                </a:solidFill>
                <a:latin typeface="Arial"/>
                <a:cs typeface="Arial"/>
              </a:rPr>
              <a:t>1</a:t>
            </a:r>
            <a:r>
              <a:rPr sz="2052" i="1" spc="-9" dirty="0">
                <a:solidFill>
                  <a:srgbClr val="0062A0"/>
                </a:solidFill>
                <a:latin typeface="Arial"/>
                <a:cs typeface="Arial"/>
              </a:rPr>
              <a:t>7</a:t>
            </a:r>
            <a:r>
              <a:rPr sz="2052" i="1" dirty="0">
                <a:solidFill>
                  <a:srgbClr val="0062A0"/>
                </a:solidFill>
                <a:latin typeface="Arial"/>
                <a:cs typeface="Arial"/>
              </a:rPr>
              <a:t>.08.20</a:t>
            </a:r>
            <a:r>
              <a:rPr sz="2052" i="1" spc="-9" dirty="0">
                <a:solidFill>
                  <a:srgbClr val="0062A0"/>
                </a:solidFill>
                <a:latin typeface="Arial"/>
                <a:cs typeface="Arial"/>
              </a:rPr>
              <a:t>1</a:t>
            </a:r>
            <a:r>
              <a:rPr sz="2052" i="1" dirty="0">
                <a:solidFill>
                  <a:srgbClr val="0062A0"/>
                </a:solidFill>
                <a:latin typeface="Arial"/>
                <a:cs typeface="Arial"/>
              </a:rPr>
              <a:t>6</a:t>
            </a:r>
            <a:r>
              <a:rPr sz="2052" i="1" spc="13" dirty="0">
                <a:solidFill>
                  <a:srgbClr val="0062A0"/>
                </a:solidFill>
                <a:latin typeface="Arial"/>
                <a:cs typeface="Arial"/>
              </a:rPr>
              <a:t> </a:t>
            </a:r>
            <a:r>
              <a:rPr sz="2052" i="1" dirty="0">
                <a:solidFill>
                  <a:srgbClr val="0062A0"/>
                </a:solidFill>
                <a:latin typeface="Arial"/>
                <a:cs typeface="Arial"/>
              </a:rPr>
              <a:t>№ Д</a:t>
            </a:r>
            <a:r>
              <a:rPr sz="2052" i="1" spc="-9" dirty="0">
                <a:solidFill>
                  <a:srgbClr val="0062A0"/>
                </a:solidFill>
                <a:latin typeface="Arial"/>
                <a:cs typeface="Arial"/>
              </a:rPr>
              <a:t>2</a:t>
            </a:r>
            <a:r>
              <a:rPr sz="2052" i="1" dirty="0">
                <a:solidFill>
                  <a:srgbClr val="0062A0"/>
                </a:solidFill>
                <a:latin typeface="Arial"/>
                <a:cs typeface="Arial"/>
              </a:rPr>
              <a:t>8</a:t>
            </a:r>
            <a:r>
              <a:rPr sz="2052" i="1" spc="-4" dirty="0">
                <a:solidFill>
                  <a:srgbClr val="0062A0"/>
                </a:solidFill>
                <a:latin typeface="Arial"/>
                <a:cs typeface="Arial"/>
              </a:rPr>
              <a:t>и</a:t>
            </a:r>
            <a:r>
              <a:rPr sz="2052" i="1" dirty="0">
                <a:solidFill>
                  <a:srgbClr val="0062A0"/>
                </a:solidFill>
                <a:latin typeface="Arial"/>
                <a:cs typeface="Arial"/>
              </a:rPr>
              <a:t>-</a:t>
            </a:r>
            <a:r>
              <a:rPr sz="2052" i="1" spc="-4" dirty="0">
                <a:solidFill>
                  <a:srgbClr val="0062A0"/>
                </a:solidFill>
                <a:latin typeface="Arial"/>
                <a:cs typeface="Arial"/>
              </a:rPr>
              <a:t>2118)</a:t>
            </a:r>
            <a:endParaRPr sz="2052">
              <a:solidFill>
                <a:prstClr val="black"/>
              </a:solidFill>
              <a:latin typeface="Arial"/>
              <a:cs typeface="Arial"/>
            </a:endParaRPr>
          </a:p>
        </p:txBody>
      </p:sp>
      <p:sp>
        <p:nvSpPr>
          <p:cNvPr id="9" name="object 9"/>
          <p:cNvSpPr txBox="1"/>
          <p:nvPr/>
        </p:nvSpPr>
        <p:spPr>
          <a:xfrm>
            <a:off x="141178" y="4999509"/>
            <a:ext cx="482721" cy="473656"/>
          </a:xfrm>
          <a:prstGeom prst="rect">
            <a:avLst/>
          </a:prstGeom>
          <a:solidFill>
            <a:srgbClr val="CE171E"/>
          </a:solidFill>
        </p:spPr>
        <p:txBody>
          <a:bodyPr vert="horz" wrap="square" lIns="0" tIns="0" rIns="0" bIns="0" rtlCol="0">
            <a:spAutoFit/>
          </a:bodyPr>
          <a:lstStyle/>
          <a:p>
            <a:pPr algn="ctr" fontAlgn="auto">
              <a:spcBef>
                <a:spcPts val="0"/>
              </a:spcBef>
              <a:spcAft>
                <a:spcPts val="0"/>
              </a:spcAft>
            </a:pPr>
            <a:r>
              <a:rPr sz="3078" b="1" dirty="0">
                <a:solidFill>
                  <a:srgbClr val="FFFFFF"/>
                </a:solidFill>
                <a:latin typeface="Arial"/>
                <a:cs typeface="Arial"/>
              </a:rPr>
              <a:t>!</a:t>
            </a:r>
            <a:endParaRPr sz="3078">
              <a:solidFill>
                <a:prstClr val="black"/>
              </a:solidFill>
              <a:latin typeface="Arial"/>
              <a:cs typeface="Arial"/>
            </a:endParaRPr>
          </a:p>
        </p:txBody>
      </p:sp>
    </p:spTree>
    <p:extLst>
      <p:ext uri="{BB962C8B-B14F-4D97-AF65-F5344CB8AC3E}">
        <p14:creationId xmlns:p14="http://schemas.microsoft.com/office/powerpoint/2010/main" val="538848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       Правила описания объекта закупки</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endParaRPr lang="ru-RU" sz="1600" dirty="0" smtClean="0">
              <a:latin typeface="Georgia" pitchFamily="18" charset="0"/>
              <a:cs typeface="Times New Roman" pitchFamily="18" charset="0"/>
            </a:endParaRPr>
          </a:p>
          <a:p>
            <a:pPr marL="0" indent="0" algn="just" fontAlgn="auto">
              <a:spcBef>
                <a:spcPts val="0"/>
              </a:spcBef>
              <a:spcAft>
                <a:spcPts val="0"/>
              </a:spcAft>
              <a:buNone/>
              <a:defRPr/>
            </a:pPr>
            <a:r>
              <a:rPr lang="ru-RU" sz="1600" dirty="0">
                <a:solidFill>
                  <a:srgbClr val="7030A0"/>
                </a:solidFill>
                <a:latin typeface="Georgia" pitchFamily="18" charset="0"/>
                <a:cs typeface="Times New Roman" pitchFamily="18" charset="0"/>
              </a:rPr>
              <a:t> </a:t>
            </a:r>
            <a:r>
              <a:rPr lang="ru-RU" sz="1600" dirty="0" smtClean="0">
                <a:solidFill>
                  <a:srgbClr val="7030A0"/>
                </a:solidFill>
                <a:latin typeface="Georgia" pitchFamily="18" charset="0"/>
                <a:cs typeface="Times New Roman" pitchFamily="18" charset="0"/>
              </a:rPr>
              <a:t>            1. </a:t>
            </a:r>
            <a:r>
              <a:rPr lang="ru-RU" sz="1600" b="1" dirty="0" smtClean="0">
                <a:solidFill>
                  <a:srgbClr val="7030A0"/>
                </a:solidFill>
                <a:latin typeface="Georgia" pitchFamily="18" charset="0"/>
                <a:cs typeface="Times New Roman" pitchFamily="18" charset="0"/>
              </a:rPr>
              <a:t>ТЕХНИЧЕСКИЕ РЕГЛАМЕНТЫ;</a:t>
            </a:r>
          </a:p>
          <a:p>
            <a:pPr marL="12700" marR="5080" lvl="0" indent="0" algn="just" fontAlgn="auto">
              <a:spcBef>
                <a:spcPts val="0"/>
              </a:spcBef>
              <a:spcAft>
                <a:spcPts val="0"/>
              </a:spcAft>
              <a:buNone/>
            </a:pPr>
            <a:r>
              <a:rPr lang="ru-RU" sz="1600" dirty="0" smtClean="0">
                <a:latin typeface="Georgia" pitchFamily="18" charset="0"/>
                <a:cs typeface="Times New Roman" pitchFamily="18" charset="0"/>
              </a:rPr>
              <a:t> </a:t>
            </a:r>
            <a:r>
              <a:rPr lang="ru-RU" sz="1600" b="1" u="heavy" spc="-100" dirty="0">
                <a:solidFill>
                  <a:srgbClr val="C00000"/>
                </a:solidFill>
                <a:latin typeface="Times New Roman" panose="02020603050405020304" pitchFamily="18" charset="0"/>
                <a:cs typeface="Times New Roman" panose="02020603050405020304" pitchFamily="18" charset="0"/>
              </a:rPr>
              <a:t>Т</a:t>
            </a:r>
            <a:r>
              <a:rPr lang="ru-RU" sz="1600" b="1" u="heavy" spc="-25" dirty="0">
                <a:solidFill>
                  <a:srgbClr val="C00000"/>
                </a:solidFill>
                <a:latin typeface="Times New Roman" panose="02020603050405020304" pitchFamily="18" charset="0"/>
                <a:cs typeface="Times New Roman" panose="02020603050405020304" pitchFamily="18" charset="0"/>
              </a:rPr>
              <a:t>е</a:t>
            </a:r>
            <a:r>
              <a:rPr lang="ru-RU" sz="1600" b="1" u="heavy" dirty="0">
                <a:solidFill>
                  <a:srgbClr val="C00000"/>
                </a:solidFill>
                <a:latin typeface="Times New Roman" panose="02020603050405020304" pitchFamily="18" charset="0"/>
                <a:cs typeface="Times New Roman" panose="02020603050405020304" pitchFamily="18" charset="0"/>
              </a:rPr>
              <a:t>х</a:t>
            </a:r>
            <a:r>
              <a:rPr lang="ru-RU" sz="1600" b="1" u="heavy" spc="-15" dirty="0">
                <a:solidFill>
                  <a:srgbClr val="C00000"/>
                </a:solidFill>
                <a:latin typeface="Times New Roman" panose="02020603050405020304" pitchFamily="18" charset="0"/>
                <a:cs typeface="Times New Roman" panose="02020603050405020304" pitchFamily="18" charset="0"/>
              </a:rPr>
              <a:t>н</a:t>
            </a:r>
            <a:r>
              <a:rPr lang="ru-RU" sz="1600" b="1" u="heavy" dirty="0">
                <a:solidFill>
                  <a:srgbClr val="C00000"/>
                </a:solidFill>
                <a:latin typeface="Times New Roman" panose="02020603050405020304" pitchFamily="18" charset="0"/>
                <a:cs typeface="Times New Roman" panose="02020603050405020304" pitchFamily="18" charset="0"/>
              </a:rPr>
              <a:t>и</a:t>
            </a:r>
            <a:r>
              <a:rPr lang="ru-RU" sz="1600" b="1" u="heavy" spc="-15" dirty="0">
                <a:solidFill>
                  <a:srgbClr val="C00000"/>
                </a:solidFill>
                <a:latin typeface="Times New Roman" panose="02020603050405020304" pitchFamily="18" charset="0"/>
                <a:cs typeface="Times New Roman" panose="02020603050405020304" pitchFamily="18" charset="0"/>
              </a:rPr>
              <a:t>ч</a:t>
            </a:r>
            <a:r>
              <a:rPr lang="ru-RU" sz="1600" b="1" u="heavy" spc="-25" dirty="0">
                <a:solidFill>
                  <a:srgbClr val="C00000"/>
                </a:solidFill>
                <a:latin typeface="Times New Roman" panose="02020603050405020304" pitchFamily="18" charset="0"/>
                <a:cs typeface="Times New Roman" panose="02020603050405020304" pitchFamily="18" charset="0"/>
              </a:rPr>
              <a:t>е</a:t>
            </a:r>
            <a:r>
              <a:rPr lang="ru-RU" sz="1600" b="1" u="heavy" dirty="0">
                <a:solidFill>
                  <a:srgbClr val="C00000"/>
                </a:solidFill>
                <a:latin typeface="Times New Roman" panose="02020603050405020304" pitchFamily="18" charset="0"/>
                <a:cs typeface="Times New Roman" panose="02020603050405020304" pitchFamily="18" charset="0"/>
              </a:rPr>
              <a:t>с</a:t>
            </a:r>
            <a:r>
              <a:rPr lang="ru-RU" sz="1600" b="1" u="heavy" spc="-10" dirty="0">
                <a:solidFill>
                  <a:srgbClr val="C00000"/>
                </a:solidFill>
                <a:latin typeface="Times New Roman" panose="02020603050405020304" pitchFamily="18" charset="0"/>
                <a:cs typeface="Times New Roman" panose="02020603050405020304" pitchFamily="18" charset="0"/>
              </a:rPr>
              <a:t>ки</a:t>
            </a:r>
            <a:r>
              <a:rPr lang="ru-RU" sz="1600" b="1" u="heavy" dirty="0">
                <a:solidFill>
                  <a:srgbClr val="C00000"/>
                </a:solidFill>
                <a:latin typeface="Times New Roman" panose="02020603050405020304" pitchFamily="18" charset="0"/>
                <a:cs typeface="Times New Roman" panose="02020603050405020304" pitchFamily="18" charset="0"/>
              </a:rPr>
              <a:t>й</a:t>
            </a:r>
            <a:r>
              <a:rPr lang="ru-RU" sz="1600" b="1" u="heavy" spc="20" dirty="0">
                <a:solidFill>
                  <a:srgbClr val="C00000"/>
                </a:solidFill>
                <a:latin typeface="Times New Roman" panose="02020603050405020304" pitchFamily="18" charset="0"/>
                <a:cs typeface="Times New Roman" panose="02020603050405020304" pitchFamily="18" charset="0"/>
              </a:rPr>
              <a:t> </a:t>
            </a:r>
            <a:r>
              <a:rPr lang="ru-RU" sz="1600" b="1" u="heavy" dirty="0">
                <a:solidFill>
                  <a:srgbClr val="C00000"/>
                </a:solidFill>
                <a:latin typeface="Times New Roman" panose="02020603050405020304" pitchFamily="18" charset="0"/>
                <a:cs typeface="Times New Roman" panose="02020603050405020304" pitchFamily="18" charset="0"/>
              </a:rPr>
              <a:t>р</a:t>
            </a:r>
            <a:r>
              <a:rPr lang="ru-RU" sz="1600" b="1" u="heavy" spc="-15" dirty="0">
                <a:solidFill>
                  <a:srgbClr val="C00000"/>
                </a:solidFill>
                <a:latin typeface="Times New Roman" panose="02020603050405020304" pitchFamily="18" charset="0"/>
                <a:cs typeface="Times New Roman" panose="02020603050405020304" pitchFamily="18" charset="0"/>
              </a:rPr>
              <a:t>е</a:t>
            </a:r>
            <a:r>
              <a:rPr lang="ru-RU" sz="1600" b="1" u="heavy" spc="-45" dirty="0">
                <a:solidFill>
                  <a:srgbClr val="C00000"/>
                </a:solidFill>
                <a:latin typeface="Times New Roman" panose="02020603050405020304" pitchFamily="18" charset="0"/>
                <a:cs typeface="Times New Roman" panose="02020603050405020304" pitchFamily="18" charset="0"/>
              </a:rPr>
              <a:t>г</a:t>
            </a:r>
            <a:r>
              <a:rPr lang="ru-RU" sz="1600" b="1" u="heavy" dirty="0">
                <a:solidFill>
                  <a:srgbClr val="C00000"/>
                </a:solidFill>
                <a:latin typeface="Times New Roman" panose="02020603050405020304" pitchFamily="18" charset="0"/>
                <a:cs typeface="Times New Roman" panose="02020603050405020304" pitchFamily="18" charset="0"/>
              </a:rPr>
              <a:t>л</a:t>
            </a:r>
            <a:r>
              <a:rPr lang="ru-RU" sz="1600" b="1" u="heavy" spc="-15" dirty="0">
                <a:solidFill>
                  <a:srgbClr val="C00000"/>
                </a:solidFill>
                <a:latin typeface="Times New Roman" panose="02020603050405020304" pitchFamily="18" charset="0"/>
                <a:cs typeface="Times New Roman" panose="02020603050405020304" pitchFamily="18" charset="0"/>
              </a:rPr>
              <a:t>а</a:t>
            </a:r>
            <a:r>
              <a:rPr lang="ru-RU" sz="1600" b="1" u="heavy" dirty="0">
                <a:solidFill>
                  <a:srgbClr val="C00000"/>
                </a:solidFill>
                <a:latin typeface="Times New Roman" panose="02020603050405020304" pitchFamily="18" charset="0"/>
                <a:cs typeface="Times New Roman" panose="02020603050405020304" pitchFamily="18" charset="0"/>
              </a:rPr>
              <a:t>мент</a:t>
            </a:r>
            <a:r>
              <a:rPr lang="ru-RU" sz="1600" b="1" dirty="0">
                <a:solidFill>
                  <a:srgbClr val="C00000"/>
                </a:solidFill>
                <a:latin typeface="Times New Roman" panose="02020603050405020304" pitchFamily="18" charset="0"/>
                <a:cs typeface="Times New Roman" panose="02020603050405020304" pitchFamily="18" charset="0"/>
              </a:rPr>
              <a:t> </a:t>
            </a:r>
            <a:r>
              <a:rPr lang="ru-RU" sz="1600" dirty="0">
                <a:solidFill>
                  <a:prstClr val="black"/>
                </a:solidFill>
                <a:latin typeface="Times New Roman" panose="02020603050405020304" pitchFamily="18" charset="0"/>
                <a:cs typeface="Times New Roman" panose="02020603050405020304" pitchFamily="18" charset="0"/>
              </a:rPr>
              <a:t>- </a:t>
            </a:r>
            <a:r>
              <a:rPr lang="ru-RU" sz="1600" spc="40" dirty="0">
                <a:solidFill>
                  <a:prstClr val="black"/>
                </a:solidFill>
                <a:latin typeface="Times New Roman" panose="02020603050405020304" pitchFamily="18" charset="0"/>
                <a:cs typeface="Times New Roman" panose="02020603050405020304" pitchFamily="18" charset="0"/>
              </a:rPr>
              <a:t> </a:t>
            </a:r>
            <a:r>
              <a:rPr lang="ru-RU" sz="1600" spc="-20" dirty="0">
                <a:solidFill>
                  <a:prstClr val="black"/>
                </a:solidFill>
                <a:latin typeface="Times New Roman" panose="02020603050405020304" pitchFamily="18" charset="0"/>
                <a:cs typeface="Times New Roman" panose="02020603050405020304" pitchFamily="18" charset="0"/>
              </a:rPr>
              <a:t>д</a:t>
            </a:r>
            <a:r>
              <a:rPr lang="ru-RU" sz="1600" dirty="0">
                <a:solidFill>
                  <a:prstClr val="black"/>
                </a:solidFill>
                <a:latin typeface="Times New Roman" panose="02020603050405020304" pitchFamily="18" charset="0"/>
                <a:cs typeface="Times New Roman" panose="02020603050405020304" pitchFamily="18" charset="0"/>
              </a:rPr>
              <a:t>о</a:t>
            </a:r>
            <a:r>
              <a:rPr lang="ru-RU" sz="1600" spc="20" dirty="0">
                <a:solidFill>
                  <a:prstClr val="black"/>
                </a:solidFill>
                <a:latin typeface="Times New Roman" panose="02020603050405020304" pitchFamily="18" charset="0"/>
                <a:cs typeface="Times New Roman" panose="02020603050405020304" pitchFamily="18" charset="0"/>
              </a:rPr>
              <a:t>к</a:t>
            </a:r>
            <a:r>
              <a:rPr lang="ru-RU" sz="1600" spc="-35" dirty="0">
                <a:solidFill>
                  <a:prstClr val="black"/>
                </a:solidFill>
                <a:latin typeface="Times New Roman" panose="02020603050405020304" pitchFamily="18" charset="0"/>
                <a:cs typeface="Times New Roman" panose="02020603050405020304" pitchFamily="18" charset="0"/>
              </a:rPr>
              <a:t>у</a:t>
            </a:r>
            <a:r>
              <a:rPr lang="ru-RU" sz="1600" dirty="0">
                <a:solidFill>
                  <a:prstClr val="black"/>
                </a:solidFill>
                <a:latin typeface="Times New Roman" panose="02020603050405020304" pitchFamily="18" charset="0"/>
                <a:cs typeface="Times New Roman" panose="02020603050405020304" pitchFamily="18" charset="0"/>
              </a:rPr>
              <a:t>ме</a:t>
            </a:r>
            <a:r>
              <a:rPr lang="ru-RU" sz="1600" spc="-20" dirty="0">
                <a:solidFill>
                  <a:prstClr val="black"/>
                </a:solidFill>
                <a:latin typeface="Times New Roman" panose="02020603050405020304" pitchFamily="18" charset="0"/>
                <a:cs typeface="Times New Roman" panose="02020603050405020304" pitchFamily="18" charset="0"/>
              </a:rPr>
              <a:t>н</a:t>
            </a:r>
            <a:r>
              <a:rPr lang="ru-RU" sz="1600" spc="-225" dirty="0">
                <a:solidFill>
                  <a:prstClr val="black"/>
                </a:solidFill>
                <a:latin typeface="Times New Roman" panose="02020603050405020304" pitchFamily="18" charset="0"/>
                <a:cs typeface="Times New Roman" panose="02020603050405020304" pitchFamily="18" charset="0"/>
              </a:rPr>
              <a:t>т</a:t>
            </a:r>
            <a:r>
              <a:rPr lang="ru-RU" sz="1600" dirty="0">
                <a:solidFill>
                  <a:prstClr val="black"/>
                </a:solidFill>
                <a:latin typeface="Times New Roman" panose="02020603050405020304" pitchFamily="18" charset="0"/>
                <a:cs typeface="Times New Roman" panose="02020603050405020304" pitchFamily="18" charset="0"/>
              </a:rPr>
              <a:t>,</a:t>
            </a:r>
            <a:r>
              <a:rPr lang="ru-RU" sz="1600" spc="5" dirty="0">
                <a:solidFill>
                  <a:prstClr val="black"/>
                </a:solidFill>
                <a:latin typeface="Times New Roman" panose="02020603050405020304" pitchFamily="18" charset="0"/>
                <a:cs typeface="Times New Roman" panose="02020603050405020304" pitchFamily="18" charset="0"/>
              </a:rPr>
              <a:t> </a:t>
            </a:r>
            <a:r>
              <a:rPr lang="ru-RU" sz="1600" spc="20" dirty="0">
                <a:solidFill>
                  <a:prstClr val="black"/>
                </a:solidFill>
                <a:latin typeface="Times New Roman" panose="02020603050405020304" pitchFamily="18" charset="0"/>
                <a:cs typeface="Times New Roman" panose="02020603050405020304" pitchFamily="18" charset="0"/>
              </a:rPr>
              <a:t>к</a:t>
            </a:r>
            <a:r>
              <a:rPr lang="ru-RU" sz="1600" spc="-50" dirty="0">
                <a:solidFill>
                  <a:prstClr val="black"/>
                </a:solidFill>
                <a:latin typeface="Times New Roman" panose="02020603050405020304" pitchFamily="18" charset="0"/>
                <a:cs typeface="Times New Roman" panose="02020603050405020304" pitchFamily="18" charset="0"/>
              </a:rPr>
              <a:t>о</a:t>
            </a:r>
            <a:r>
              <a:rPr lang="ru-RU" sz="1600" spc="-30" dirty="0">
                <a:solidFill>
                  <a:prstClr val="black"/>
                </a:solidFill>
                <a:latin typeface="Times New Roman" panose="02020603050405020304" pitchFamily="18" charset="0"/>
                <a:cs typeface="Times New Roman" panose="02020603050405020304" pitchFamily="18" charset="0"/>
              </a:rPr>
              <a:t>т</a:t>
            </a:r>
            <a:r>
              <a:rPr lang="ru-RU" sz="1600" dirty="0">
                <a:solidFill>
                  <a:prstClr val="black"/>
                </a:solidFill>
                <a:latin typeface="Times New Roman" panose="02020603050405020304" pitchFamily="18" charset="0"/>
                <a:cs typeface="Times New Roman" panose="02020603050405020304" pitchFamily="18" charset="0"/>
              </a:rPr>
              <a:t>орый</a:t>
            </a:r>
            <a:r>
              <a:rPr lang="ru-RU" sz="1600" spc="10" dirty="0">
                <a:solidFill>
                  <a:prstClr val="black"/>
                </a:solidFill>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устанавливает обязательные для </a:t>
            </a:r>
            <a:r>
              <a:rPr lang="ru-RU" sz="1400" dirty="0" smtClean="0">
                <a:latin typeface="Times New Roman" panose="02020603050405020304" pitchFamily="18" charset="0"/>
                <a:cs typeface="Times New Roman" panose="02020603050405020304" pitchFamily="18" charset="0"/>
              </a:rPr>
              <a:t>исп</a:t>
            </a:r>
            <a:r>
              <a:rPr lang="ru-RU" sz="1400" spc="-55" dirty="0" smtClean="0">
                <a:latin typeface="Times New Roman" panose="02020603050405020304" pitchFamily="18" charset="0"/>
                <a:cs typeface="Times New Roman" panose="02020603050405020304" pitchFamily="18" charset="0"/>
              </a:rPr>
              <a:t>о</a:t>
            </a:r>
            <a:r>
              <a:rPr lang="ru-RU" sz="1400" dirty="0" smtClean="0">
                <a:latin typeface="Times New Roman" panose="02020603050405020304" pitchFamily="18" charset="0"/>
                <a:cs typeface="Times New Roman" panose="02020603050405020304" pitchFamily="18" charset="0"/>
              </a:rPr>
              <a:t>л</a:t>
            </a:r>
            <a:r>
              <a:rPr lang="ru-RU" sz="1400" spc="-10" dirty="0" smtClean="0">
                <a:latin typeface="Times New Roman" panose="02020603050405020304" pitchFamily="18" charset="0"/>
                <a:cs typeface="Times New Roman" panose="02020603050405020304" pitchFamily="18" charset="0"/>
              </a:rPr>
              <a:t>н</a:t>
            </a:r>
            <a:r>
              <a:rPr lang="ru-RU" sz="1400" dirty="0" smtClean="0">
                <a:latin typeface="Times New Roman" panose="02020603050405020304" pitchFamily="18" charset="0"/>
                <a:cs typeface="Times New Roman" panose="02020603050405020304" pitchFamily="18" charset="0"/>
              </a:rPr>
              <a:t>е</a:t>
            </a:r>
            <a:r>
              <a:rPr lang="ru-RU" sz="1400" spc="-15" dirty="0" smtClean="0">
                <a:latin typeface="Times New Roman" panose="02020603050405020304" pitchFamily="18" charset="0"/>
                <a:cs typeface="Times New Roman" panose="02020603050405020304" pitchFamily="18" charset="0"/>
              </a:rPr>
              <a:t>н</a:t>
            </a:r>
            <a:r>
              <a:rPr lang="ru-RU" sz="1400" dirty="0" smtClean="0">
                <a:latin typeface="Times New Roman" panose="02020603050405020304" pitchFamily="18" charset="0"/>
                <a:cs typeface="Times New Roman" panose="02020603050405020304" pitchFamily="18" charset="0"/>
              </a:rPr>
              <a:t>ия  </a:t>
            </a:r>
            <a:r>
              <a:rPr lang="ru-RU" sz="1400" spc="25"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тр</a:t>
            </a:r>
            <a:r>
              <a:rPr lang="ru-RU" sz="1400" spc="-30"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бо</a:t>
            </a:r>
            <a:r>
              <a:rPr lang="ru-RU" sz="1400" spc="-15" dirty="0">
                <a:latin typeface="Times New Roman" panose="02020603050405020304" pitchFamily="18" charset="0"/>
                <a:cs typeface="Times New Roman" panose="02020603050405020304" pitchFamily="18" charset="0"/>
              </a:rPr>
              <a:t>в</a:t>
            </a:r>
            <a:r>
              <a:rPr lang="ru-RU" sz="1400" spc="-10" dirty="0">
                <a:latin typeface="Times New Roman" panose="02020603050405020304" pitchFamily="18" charset="0"/>
                <a:cs typeface="Times New Roman" panose="02020603050405020304" pitchFamily="18" charset="0"/>
              </a:rPr>
              <a:t>а</a:t>
            </a:r>
            <a:r>
              <a:rPr lang="ru-RU" sz="1400" dirty="0">
                <a:latin typeface="Times New Roman" panose="02020603050405020304" pitchFamily="18" charset="0"/>
                <a:cs typeface="Times New Roman" panose="02020603050405020304" pitchFamily="18" charset="0"/>
              </a:rPr>
              <a:t>н</a:t>
            </a:r>
            <a:r>
              <a:rPr lang="ru-RU" sz="1400" spc="-2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я  </a:t>
            </a:r>
            <a:r>
              <a:rPr lang="ru-RU" sz="1400" spc="3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к  </a:t>
            </a:r>
            <a:r>
              <a:rPr lang="ru-RU" sz="1400" spc="3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a:t>
            </a:r>
            <a:r>
              <a:rPr lang="ru-RU" sz="1400" spc="-70" dirty="0">
                <a:latin typeface="Times New Roman" panose="02020603050405020304" pitchFamily="18" charset="0"/>
                <a:cs typeface="Times New Roman" panose="02020603050405020304" pitchFamily="18" charset="0"/>
              </a:rPr>
              <a:t>б</a:t>
            </a:r>
            <a:r>
              <a:rPr lang="ru-RU" sz="1400" dirty="0">
                <a:latin typeface="Times New Roman" panose="02020603050405020304" pitchFamily="18" charset="0"/>
                <a:cs typeface="Times New Roman" panose="02020603050405020304" pitchFamily="18" charset="0"/>
              </a:rPr>
              <a:t>ъе</a:t>
            </a:r>
            <a:r>
              <a:rPr lang="ru-RU" sz="1400" spc="15" dirty="0">
                <a:latin typeface="Times New Roman" panose="02020603050405020304" pitchFamily="18" charset="0"/>
                <a:cs typeface="Times New Roman" panose="02020603050405020304" pitchFamily="18" charset="0"/>
              </a:rPr>
              <a:t>к</a:t>
            </a:r>
            <a:r>
              <a:rPr lang="ru-RU" sz="1400" spc="-20" dirty="0">
                <a:latin typeface="Times New Roman" panose="02020603050405020304" pitchFamily="18" charset="0"/>
                <a:cs typeface="Times New Roman" panose="02020603050405020304" pitchFamily="18" charset="0"/>
              </a:rPr>
              <a:t>т</a:t>
            </a:r>
            <a:r>
              <a:rPr lang="ru-RU" sz="1400" dirty="0">
                <a:latin typeface="Times New Roman" panose="02020603050405020304" pitchFamily="18" charset="0"/>
                <a:cs typeface="Times New Roman" panose="02020603050405020304" pitchFamily="18" charset="0"/>
              </a:rPr>
              <a:t>ам  </a:t>
            </a:r>
            <a:r>
              <a:rPr lang="ru-RU" sz="1400" spc="40" dirty="0">
                <a:latin typeface="Times New Roman" panose="02020603050405020304" pitchFamily="18" charset="0"/>
                <a:cs typeface="Times New Roman" panose="02020603050405020304" pitchFamily="18" charset="0"/>
              </a:rPr>
              <a:t> </a:t>
            </a:r>
            <a:r>
              <a:rPr lang="ru-RU" sz="1400" spc="-30" dirty="0">
                <a:latin typeface="Times New Roman" panose="02020603050405020304" pitchFamily="18" charset="0"/>
                <a:cs typeface="Times New Roman" panose="02020603050405020304" pitchFamily="18" charset="0"/>
              </a:rPr>
              <a:t>т</a:t>
            </a:r>
            <a:r>
              <a:rPr lang="ru-RU" sz="1400" spc="-50"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х</a:t>
            </a:r>
            <a:r>
              <a:rPr lang="ru-RU" sz="1400" spc="-10" dirty="0">
                <a:latin typeface="Times New Roman" panose="02020603050405020304" pitchFamily="18" charset="0"/>
                <a:cs typeface="Times New Roman" panose="02020603050405020304" pitchFamily="18" charset="0"/>
              </a:rPr>
              <a:t>н</a:t>
            </a:r>
            <a:r>
              <a:rPr lang="ru-RU" sz="1400" dirty="0">
                <a:latin typeface="Times New Roman" panose="02020603050405020304" pitchFamily="18" charset="0"/>
                <a:cs typeface="Times New Roman" panose="02020603050405020304" pitchFamily="18" charset="0"/>
              </a:rPr>
              <a:t>ич</a:t>
            </a:r>
            <a:r>
              <a:rPr lang="ru-RU" sz="1400" spc="-15"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с</a:t>
            </a:r>
            <a:r>
              <a:rPr lang="ru-RU" sz="1400" spc="25" dirty="0">
                <a:latin typeface="Times New Roman" panose="02020603050405020304" pitchFamily="18" charset="0"/>
                <a:cs typeface="Times New Roman" panose="02020603050405020304" pitchFamily="18" charset="0"/>
              </a:rPr>
              <a:t>к</a:t>
            </a:r>
            <a:r>
              <a:rPr lang="ru-RU" sz="1400" dirty="0">
                <a:latin typeface="Times New Roman" panose="02020603050405020304" pitchFamily="18" charset="0"/>
                <a:cs typeface="Times New Roman" panose="02020603050405020304" pitchFamily="18" charset="0"/>
              </a:rPr>
              <a:t>о</a:t>
            </a:r>
            <a:r>
              <a:rPr lang="ru-RU" sz="1400" spc="-60" dirty="0">
                <a:latin typeface="Times New Roman" panose="02020603050405020304" pitchFamily="18" charset="0"/>
                <a:cs typeface="Times New Roman" panose="02020603050405020304" pitchFamily="18" charset="0"/>
              </a:rPr>
              <a:t>г</a:t>
            </a:r>
            <a:r>
              <a:rPr lang="ru-RU" sz="1400" dirty="0">
                <a:latin typeface="Times New Roman" panose="02020603050405020304" pitchFamily="18" charset="0"/>
                <a:cs typeface="Times New Roman" panose="02020603050405020304" pitchFamily="18" charset="0"/>
              </a:rPr>
              <a:t>о  </a:t>
            </a:r>
            <a:r>
              <a:rPr lang="ru-RU" sz="1400" spc="4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р</a:t>
            </a:r>
            <a:r>
              <a:rPr lang="ru-RU" sz="1400" spc="-10"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г</a:t>
            </a:r>
            <a:r>
              <a:rPr lang="ru-RU" sz="1400" spc="-55" dirty="0">
                <a:latin typeface="Times New Roman" panose="02020603050405020304" pitchFamily="18" charset="0"/>
                <a:cs typeface="Times New Roman" panose="02020603050405020304" pitchFamily="18" charset="0"/>
              </a:rPr>
              <a:t>у</a:t>
            </a:r>
            <a:r>
              <a:rPr lang="ru-RU" sz="1400" dirty="0">
                <a:latin typeface="Times New Roman" panose="02020603050405020304" pitchFamily="18" charset="0"/>
                <a:cs typeface="Times New Roman" panose="02020603050405020304" pitchFamily="18" charset="0"/>
              </a:rPr>
              <a:t>л</a:t>
            </a:r>
            <a:r>
              <a:rPr lang="ru-RU" sz="1400" spc="-1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ро</a:t>
            </a:r>
            <a:r>
              <a:rPr lang="ru-RU" sz="1400" spc="-30" dirty="0">
                <a:latin typeface="Times New Roman" panose="02020603050405020304" pitchFamily="18" charset="0"/>
                <a:cs typeface="Times New Roman" panose="02020603050405020304" pitchFamily="18" charset="0"/>
              </a:rPr>
              <a:t>в</a:t>
            </a:r>
            <a:r>
              <a:rPr lang="ru-RU" sz="1400" dirty="0">
                <a:latin typeface="Times New Roman" panose="02020603050405020304" pitchFamily="18" charset="0"/>
                <a:cs typeface="Times New Roman" panose="02020603050405020304" pitchFamily="18" charset="0"/>
              </a:rPr>
              <a:t>ания (пр</a:t>
            </a:r>
            <a:r>
              <a:rPr lang="ru-RU" sz="1400" spc="-50"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д</a:t>
            </a:r>
            <a:r>
              <a:rPr lang="ru-RU" sz="1400" spc="-10" dirty="0">
                <a:latin typeface="Times New Roman" panose="02020603050405020304" pitchFamily="18" charset="0"/>
                <a:cs typeface="Times New Roman" panose="02020603050405020304" pitchFamily="18" charset="0"/>
              </a:rPr>
              <a:t>у</a:t>
            </a:r>
            <a:r>
              <a:rPr lang="ru-RU" sz="1400" dirty="0">
                <a:latin typeface="Times New Roman" panose="02020603050405020304" pitchFamily="18" charset="0"/>
                <a:cs typeface="Times New Roman" panose="02020603050405020304" pitchFamily="18" charset="0"/>
              </a:rPr>
              <a:t>кции</a:t>
            </a:r>
            <a:r>
              <a:rPr lang="ru-RU" sz="1400" spc="50" dirty="0">
                <a:latin typeface="Times New Roman" panose="02020603050405020304" pitchFamily="18" charset="0"/>
                <a:cs typeface="Times New Roman" panose="02020603050405020304" pitchFamily="18" charset="0"/>
              </a:rPr>
              <a:t> </a:t>
            </a:r>
            <a:r>
              <a:rPr lang="ru-RU" sz="1400" spc="-2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ли</a:t>
            </a:r>
            <a:r>
              <a:rPr lang="ru-RU" sz="1400" spc="55"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к</a:t>
            </a:r>
            <a:r>
              <a:rPr lang="ru-RU" sz="1400" spc="50" dirty="0">
                <a:latin typeface="Times New Roman" panose="02020603050405020304" pitchFamily="18" charset="0"/>
                <a:cs typeface="Times New Roman" panose="02020603050405020304" pitchFamily="18" charset="0"/>
              </a:rPr>
              <a:t> </a:t>
            </a:r>
            <a:r>
              <a:rPr lang="ru-RU" sz="1400" spc="-10"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р</a:t>
            </a:r>
            <a:r>
              <a:rPr lang="ru-RU" sz="1400" spc="-45"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д</a:t>
            </a:r>
            <a:r>
              <a:rPr lang="ru-RU" sz="1400" spc="-10" dirty="0">
                <a:latin typeface="Times New Roman" panose="02020603050405020304" pitchFamily="18" charset="0"/>
                <a:cs typeface="Times New Roman" panose="02020603050405020304" pitchFamily="18" charset="0"/>
              </a:rPr>
              <a:t>у</a:t>
            </a:r>
            <a:r>
              <a:rPr lang="ru-RU" sz="1400" dirty="0">
                <a:latin typeface="Times New Roman" panose="02020603050405020304" pitchFamily="18" charset="0"/>
                <a:cs typeface="Times New Roman" panose="02020603050405020304" pitchFamily="18" charset="0"/>
              </a:rPr>
              <a:t>кции</a:t>
            </a:r>
            <a:r>
              <a:rPr lang="ru-RU" sz="1400" spc="6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и</a:t>
            </a:r>
            <a:r>
              <a:rPr lang="ru-RU" sz="1400" spc="35"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с</a:t>
            </a:r>
            <a:r>
              <a:rPr lang="ru-RU" sz="1400" spc="-15" dirty="0">
                <a:latin typeface="Times New Roman" panose="02020603050405020304" pitchFamily="18" charset="0"/>
                <a:cs typeface="Times New Roman" panose="02020603050405020304" pitchFamily="18" charset="0"/>
              </a:rPr>
              <a:t>в</a:t>
            </a:r>
            <a:r>
              <a:rPr lang="ru-RU" sz="1400" spc="-10" dirty="0">
                <a:latin typeface="Times New Roman" panose="02020603050405020304" pitchFamily="18" charset="0"/>
                <a:cs typeface="Times New Roman" panose="02020603050405020304" pitchFamily="18" charset="0"/>
              </a:rPr>
              <a:t>я</a:t>
            </a:r>
            <a:r>
              <a:rPr lang="ru-RU" sz="1400" dirty="0">
                <a:latin typeface="Times New Roman" panose="02020603050405020304" pitchFamily="18" charset="0"/>
                <a:cs typeface="Times New Roman" panose="02020603050405020304" pitchFamily="18" charset="0"/>
              </a:rPr>
              <a:t>за</a:t>
            </a:r>
            <a:r>
              <a:rPr lang="ru-RU" sz="1400" spc="-10" dirty="0">
                <a:latin typeface="Times New Roman" panose="02020603050405020304" pitchFamily="18" charset="0"/>
                <a:cs typeface="Times New Roman" panose="02020603050405020304" pitchFamily="18" charset="0"/>
              </a:rPr>
              <a:t>н</a:t>
            </a:r>
            <a:r>
              <a:rPr lang="ru-RU" sz="1400" spc="-15" dirty="0">
                <a:latin typeface="Times New Roman" panose="02020603050405020304" pitchFamily="18" charset="0"/>
                <a:cs typeface="Times New Roman" panose="02020603050405020304" pitchFamily="18" charset="0"/>
              </a:rPr>
              <a:t>н</a:t>
            </a:r>
            <a:r>
              <a:rPr lang="ru-RU" sz="1400" dirty="0">
                <a:latin typeface="Times New Roman" panose="02020603050405020304" pitchFamily="18" charset="0"/>
                <a:cs typeface="Times New Roman" panose="02020603050405020304" pitchFamily="18" charset="0"/>
              </a:rPr>
              <a:t>ым</a:t>
            </a:r>
            <a:r>
              <a:rPr lang="ru-RU" sz="1400" spc="55"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с</a:t>
            </a:r>
            <a:r>
              <a:rPr lang="ru-RU" sz="1400" spc="70" dirty="0">
                <a:latin typeface="Times New Roman" panose="02020603050405020304" pitchFamily="18" charset="0"/>
                <a:cs typeface="Times New Roman" panose="02020603050405020304" pitchFamily="18" charset="0"/>
              </a:rPr>
              <a:t> </a:t>
            </a:r>
            <a:r>
              <a:rPr lang="ru-RU" sz="1400" spc="-20" dirty="0">
                <a:latin typeface="Times New Roman" panose="02020603050405020304" pitchFamily="18" charset="0"/>
                <a:cs typeface="Times New Roman" panose="02020603050405020304" pitchFamily="18" charset="0"/>
              </a:rPr>
              <a:t>т</a:t>
            </a:r>
            <a:r>
              <a:rPr lang="ru-RU" sz="1400" dirty="0">
                <a:latin typeface="Times New Roman" panose="02020603050405020304" pitchFamily="18" charset="0"/>
                <a:cs typeface="Times New Roman" panose="02020603050405020304" pitchFamily="18" charset="0"/>
              </a:rPr>
              <a:t>р</a:t>
            </a:r>
            <a:r>
              <a:rPr lang="ru-RU" sz="1400" spc="-20"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б</a:t>
            </a:r>
            <a:r>
              <a:rPr lang="ru-RU" sz="1400" spc="-10" dirty="0">
                <a:latin typeface="Times New Roman" panose="02020603050405020304" pitchFamily="18" charset="0"/>
                <a:cs typeface="Times New Roman" panose="02020603050405020304" pitchFamily="18" charset="0"/>
              </a:rPr>
              <a:t>о</a:t>
            </a:r>
            <a:r>
              <a:rPr lang="ru-RU" sz="1400" spc="-35" dirty="0">
                <a:latin typeface="Times New Roman" panose="02020603050405020304" pitchFamily="18" charset="0"/>
                <a:cs typeface="Times New Roman" panose="02020603050405020304" pitchFamily="18" charset="0"/>
              </a:rPr>
              <a:t>в</a:t>
            </a:r>
            <a:r>
              <a:rPr lang="ru-RU" sz="1400" dirty="0">
                <a:latin typeface="Times New Roman" panose="02020603050405020304" pitchFamily="18" charset="0"/>
                <a:cs typeface="Times New Roman" panose="02020603050405020304" pitchFamily="18" charset="0"/>
              </a:rPr>
              <a:t>ани</a:t>
            </a:r>
            <a:r>
              <a:rPr lang="ru-RU" sz="1400" spc="-10" dirty="0">
                <a:latin typeface="Times New Roman" panose="02020603050405020304" pitchFamily="18" charset="0"/>
                <a:cs typeface="Times New Roman" panose="02020603050405020304" pitchFamily="18" charset="0"/>
              </a:rPr>
              <a:t>я</a:t>
            </a:r>
            <a:r>
              <a:rPr lang="ru-RU" sz="1400" dirty="0">
                <a:latin typeface="Times New Roman" panose="02020603050405020304" pitchFamily="18" charset="0"/>
                <a:cs typeface="Times New Roman" panose="02020603050405020304" pitchFamily="18" charset="0"/>
              </a:rPr>
              <a:t>ми</a:t>
            </a:r>
            <a:r>
              <a:rPr lang="ru-RU" sz="1400" spc="5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к</a:t>
            </a:r>
            <a:r>
              <a:rPr lang="ru-RU" sz="1400" spc="65" dirty="0">
                <a:latin typeface="Times New Roman" panose="02020603050405020304" pitchFamily="18" charset="0"/>
                <a:cs typeface="Times New Roman" panose="02020603050405020304" pitchFamily="18" charset="0"/>
              </a:rPr>
              <a:t> </a:t>
            </a:r>
            <a:r>
              <a:rPr lang="ru-RU" sz="1400" spc="-10"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р</a:t>
            </a:r>
            <a:r>
              <a:rPr lang="ru-RU" sz="1400" spc="-60"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д</a:t>
            </a:r>
            <a:r>
              <a:rPr lang="ru-RU" sz="1400" spc="-10" dirty="0">
                <a:latin typeface="Times New Roman" panose="02020603050405020304" pitchFamily="18" charset="0"/>
                <a:cs typeface="Times New Roman" panose="02020603050405020304" pitchFamily="18" charset="0"/>
              </a:rPr>
              <a:t>у</a:t>
            </a:r>
            <a:r>
              <a:rPr lang="ru-RU" sz="1400" dirty="0">
                <a:latin typeface="Times New Roman" panose="02020603050405020304" pitchFamily="18" charset="0"/>
                <a:cs typeface="Times New Roman" panose="02020603050405020304" pitchFamily="18" charset="0"/>
              </a:rPr>
              <a:t>кции </a:t>
            </a:r>
            <a:r>
              <a:rPr lang="ru-RU" sz="1400" spc="-10"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ро</a:t>
            </a:r>
            <a:r>
              <a:rPr lang="ru-RU" sz="1400" spc="-20" dirty="0">
                <a:latin typeface="Times New Roman" panose="02020603050405020304" pitchFamily="18" charset="0"/>
                <a:cs typeface="Times New Roman" panose="02020603050405020304" pitchFamily="18" charset="0"/>
              </a:rPr>
              <a:t>ц</a:t>
            </a:r>
            <a:r>
              <a:rPr lang="ru-RU" sz="1400" dirty="0">
                <a:latin typeface="Times New Roman" panose="02020603050405020304" pitchFamily="18" charset="0"/>
                <a:cs typeface="Times New Roman" panose="02020603050405020304" pitchFamily="18" charset="0"/>
              </a:rPr>
              <a:t>ессам   </a:t>
            </a:r>
            <a:r>
              <a:rPr lang="ru-RU" sz="1400" spc="-180" dirty="0">
                <a:latin typeface="Times New Roman" panose="02020603050405020304" pitchFamily="18" charset="0"/>
                <a:cs typeface="Times New Roman" panose="02020603050405020304" pitchFamily="18" charset="0"/>
              </a:rPr>
              <a:t> </a:t>
            </a:r>
            <a:r>
              <a:rPr lang="ru-RU" sz="1400" spc="-10"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рое</a:t>
            </a:r>
            <a:r>
              <a:rPr lang="ru-RU" sz="1400" spc="25" dirty="0">
                <a:latin typeface="Times New Roman" panose="02020603050405020304" pitchFamily="18" charset="0"/>
                <a:cs typeface="Times New Roman" panose="02020603050405020304" pitchFamily="18" charset="0"/>
              </a:rPr>
              <a:t>к</a:t>
            </a:r>
            <a:r>
              <a:rPr lang="ru-RU" sz="1400" dirty="0">
                <a:latin typeface="Times New Roman" panose="02020603050405020304" pitchFamily="18" charset="0"/>
                <a:cs typeface="Times New Roman" panose="02020603050405020304" pitchFamily="18" charset="0"/>
              </a:rPr>
              <a:t>т</a:t>
            </a:r>
            <a:r>
              <a:rPr lang="ru-RU" sz="1400" spc="-1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р</a:t>
            </a:r>
            <a:r>
              <a:rPr lang="ru-RU" sz="1400" spc="-10" dirty="0">
                <a:latin typeface="Times New Roman" panose="02020603050405020304" pitchFamily="18" charset="0"/>
                <a:cs typeface="Times New Roman" panose="02020603050405020304" pitchFamily="18" charset="0"/>
              </a:rPr>
              <a:t>о</a:t>
            </a:r>
            <a:r>
              <a:rPr lang="ru-RU" sz="1400" spc="-20" dirty="0">
                <a:latin typeface="Times New Roman" panose="02020603050405020304" pitchFamily="18" charset="0"/>
                <a:cs typeface="Times New Roman" panose="02020603050405020304" pitchFamily="18" charset="0"/>
              </a:rPr>
              <a:t>в</a:t>
            </a:r>
            <a:r>
              <a:rPr lang="ru-RU" sz="1400" spc="-10" dirty="0">
                <a:latin typeface="Times New Roman" panose="02020603050405020304" pitchFamily="18" charset="0"/>
                <a:cs typeface="Times New Roman" panose="02020603050405020304" pitchFamily="18" charset="0"/>
              </a:rPr>
              <a:t>а</a:t>
            </a:r>
            <a:r>
              <a:rPr lang="ru-RU" sz="1400" dirty="0">
                <a:latin typeface="Times New Roman" panose="02020603050405020304" pitchFamily="18" charset="0"/>
                <a:cs typeface="Times New Roman" panose="02020603050405020304" pitchFamily="18" charset="0"/>
              </a:rPr>
              <a:t>н</a:t>
            </a:r>
            <a:r>
              <a:rPr lang="ru-RU" sz="1400" spc="-1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я   </a:t>
            </a:r>
            <a:r>
              <a:rPr lang="ru-RU" sz="1400" spc="-165" dirty="0">
                <a:latin typeface="Times New Roman" panose="02020603050405020304" pitchFamily="18" charset="0"/>
                <a:cs typeface="Times New Roman" panose="02020603050405020304" pitchFamily="18" charset="0"/>
              </a:rPr>
              <a:t> </a:t>
            </a:r>
            <a:r>
              <a:rPr lang="ru-RU" sz="1400" spc="-1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в</a:t>
            </a:r>
            <a:r>
              <a:rPr lang="ru-RU" sz="1400" spc="20" dirty="0">
                <a:latin typeface="Times New Roman" panose="02020603050405020304" pitchFamily="18" charset="0"/>
                <a:cs typeface="Times New Roman" panose="02020603050405020304" pitchFamily="18" charset="0"/>
              </a:rPr>
              <a:t>к</a:t>
            </a:r>
            <a:r>
              <a:rPr lang="ru-RU" sz="1400" dirty="0">
                <a:latin typeface="Times New Roman" panose="02020603050405020304" pitchFamily="18" charset="0"/>
                <a:cs typeface="Times New Roman" panose="02020603050405020304" pitchFamily="18" charset="0"/>
              </a:rPr>
              <a:t>л</a:t>
            </a:r>
            <a:r>
              <a:rPr lang="ru-RU" sz="1400" spc="-60" dirty="0">
                <a:latin typeface="Times New Roman" panose="02020603050405020304" pitchFamily="18" charset="0"/>
                <a:cs typeface="Times New Roman" panose="02020603050405020304" pitchFamily="18" charset="0"/>
              </a:rPr>
              <a:t>ю</a:t>
            </a:r>
            <a:r>
              <a:rPr lang="ru-RU" sz="1400" spc="-15" dirty="0">
                <a:latin typeface="Times New Roman" panose="02020603050405020304" pitchFamily="18" charset="0"/>
                <a:cs typeface="Times New Roman" panose="02020603050405020304" pitchFamily="18" charset="0"/>
              </a:rPr>
              <a:t>ч</a:t>
            </a:r>
            <a:r>
              <a:rPr lang="ru-RU" sz="1400" dirty="0">
                <a:latin typeface="Times New Roman" panose="02020603050405020304" pitchFamily="18" charset="0"/>
                <a:cs typeface="Times New Roman" panose="02020603050405020304" pitchFamily="18" charset="0"/>
              </a:rPr>
              <a:t>ая   </a:t>
            </a:r>
            <a:r>
              <a:rPr lang="ru-RU" sz="1400" spc="-160" dirty="0">
                <a:latin typeface="Times New Roman" panose="02020603050405020304" pitchFamily="18" charset="0"/>
                <a:cs typeface="Times New Roman" panose="02020603050405020304" pitchFamily="18" charset="0"/>
              </a:rPr>
              <a:t> </a:t>
            </a:r>
            <a:r>
              <a:rPr lang="ru-RU" sz="1400" spc="-2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зы</a:t>
            </a:r>
            <a:r>
              <a:rPr lang="ru-RU" sz="1400" spc="-10" dirty="0">
                <a:latin typeface="Times New Roman" panose="02020603050405020304" pitchFamily="18" charset="0"/>
                <a:cs typeface="Times New Roman" panose="02020603050405020304" pitchFamily="18" charset="0"/>
              </a:rPr>
              <a:t>с</a:t>
            </a:r>
            <a:r>
              <a:rPr lang="ru-RU" sz="1400" spc="40" dirty="0">
                <a:latin typeface="Times New Roman" panose="02020603050405020304" pitchFamily="18" charset="0"/>
                <a:cs typeface="Times New Roman" panose="02020603050405020304" pitchFamily="18" charset="0"/>
              </a:rPr>
              <a:t>к</a:t>
            </a:r>
            <a:r>
              <a:rPr lang="ru-RU" sz="1400" dirty="0">
                <a:latin typeface="Times New Roman" panose="02020603050405020304" pitchFamily="18" charset="0"/>
                <a:cs typeface="Times New Roman" panose="02020603050405020304" pitchFamily="18" charset="0"/>
              </a:rPr>
              <a:t>а</a:t>
            </a:r>
            <a:r>
              <a:rPr lang="ru-RU" sz="1400" spc="-15" dirty="0">
                <a:latin typeface="Times New Roman" panose="02020603050405020304" pitchFamily="18" charset="0"/>
                <a:cs typeface="Times New Roman" panose="02020603050405020304" pitchFamily="18" charset="0"/>
              </a:rPr>
              <a:t>н</a:t>
            </a:r>
            <a:r>
              <a:rPr lang="ru-RU" sz="1400" dirty="0">
                <a:latin typeface="Times New Roman" panose="02020603050405020304" pitchFamily="18" charset="0"/>
                <a:cs typeface="Times New Roman" panose="02020603050405020304" pitchFamily="18" charset="0"/>
              </a:rPr>
              <a:t>и</a:t>
            </a:r>
            <a:r>
              <a:rPr lang="ru-RU" sz="1400" spc="-10" dirty="0">
                <a:latin typeface="Times New Roman" panose="02020603050405020304" pitchFamily="18" charset="0"/>
                <a:cs typeface="Times New Roman" panose="02020603050405020304" pitchFamily="18" charset="0"/>
              </a:rPr>
              <a:t>я</a:t>
            </a:r>
            <a:r>
              <a:rPr lang="ru-RU" sz="1400" dirty="0">
                <a:latin typeface="Times New Roman" panose="02020603050405020304" pitchFamily="18" charset="0"/>
                <a:cs typeface="Times New Roman" panose="02020603050405020304" pitchFamily="18" charset="0"/>
              </a:rPr>
              <a:t>),   </a:t>
            </a:r>
            <a:r>
              <a:rPr lang="ru-RU" sz="1400" spc="-160" dirty="0">
                <a:latin typeface="Times New Roman" panose="02020603050405020304" pitchFamily="18" charset="0"/>
                <a:cs typeface="Times New Roman" panose="02020603050405020304" pitchFamily="18" charset="0"/>
              </a:rPr>
              <a:t> </a:t>
            </a:r>
            <a:r>
              <a:rPr lang="ru-RU" sz="1400" spc="-10"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р</a:t>
            </a:r>
            <a:r>
              <a:rPr lang="ru-RU" sz="1400" spc="-10"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и</a:t>
            </a:r>
            <a:r>
              <a:rPr lang="ru-RU" sz="1400" spc="-10" dirty="0">
                <a:latin typeface="Times New Roman" panose="02020603050405020304" pitchFamily="18" charset="0"/>
                <a:cs typeface="Times New Roman" panose="02020603050405020304" pitchFamily="18" charset="0"/>
              </a:rPr>
              <a:t>з</a:t>
            </a:r>
            <a:r>
              <a:rPr lang="ru-RU" sz="1400" spc="-35" dirty="0">
                <a:latin typeface="Times New Roman" panose="02020603050405020304" pitchFamily="18" charset="0"/>
                <a:cs typeface="Times New Roman" panose="02020603050405020304" pitchFamily="18" charset="0"/>
              </a:rPr>
              <a:t>в</a:t>
            </a:r>
            <a:r>
              <a:rPr lang="ru-RU" sz="1400" spc="-50"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дст</a:t>
            </a:r>
            <a:r>
              <a:rPr lang="ru-RU" sz="1400" spc="-25" dirty="0">
                <a:latin typeface="Times New Roman" panose="02020603050405020304" pitchFamily="18" charset="0"/>
                <a:cs typeface="Times New Roman" panose="02020603050405020304" pitchFamily="18" charset="0"/>
              </a:rPr>
              <a:t>в</a:t>
            </a:r>
            <a:r>
              <a:rPr lang="ru-RU" sz="1400" spc="-10" dirty="0">
                <a:latin typeface="Times New Roman" panose="02020603050405020304" pitchFamily="18" charset="0"/>
                <a:cs typeface="Times New Roman" panose="02020603050405020304" pitchFamily="18" charset="0"/>
              </a:rPr>
              <a:t>а</a:t>
            </a:r>
            <a:r>
              <a:rPr lang="ru-RU" sz="1400" dirty="0">
                <a:latin typeface="Times New Roman" panose="02020603050405020304" pitchFamily="18" charset="0"/>
                <a:cs typeface="Times New Roman" panose="02020603050405020304" pitchFamily="18" charset="0"/>
              </a:rPr>
              <a:t>, стр</a:t>
            </a:r>
            <a:r>
              <a:rPr lang="ru-RU" sz="1400" spc="-10"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и</a:t>
            </a:r>
            <a:r>
              <a:rPr lang="ru-RU" sz="1400" spc="-35" dirty="0">
                <a:latin typeface="Times New Roman" panose="02020603050405020304" pitchFamily="18" charset="0"/>
                <a:cs typeface="Times New Roman" panose="02020603050405020304" pitchFamily="18" charset="0"/>
              </a:rPr>
              <a:t>т</a:t>
            </a:r>
            <a:r>
              <a:rPr lang="ru-RU" sz="1400" spc="-75"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л</a:t>
            </a:r>
            <a:r>
              <a:rPr lang="ru-RU" sz="1400" spc="-20" dirty="0">
                <a:latin typeface="Times New Roman" panose="02020603050405020304" pitchFamily="18" charset="0"/>
                <a:cs typeface="Times New Roman" panose="02020603050405020304" pitchFamily="18" charset="0"/>
              </a:rPr>
              <a:t>ь</a:t>
            </a:r>
            <a:r>
              <a:rPr lang="ru-RU" sz="1400" dirty="0">
                <a:latin typeface="Times New Roman" panose="02020603050405020304" pitchFamily="18" charset="0"/>
                <a:cs typeface="Times New Roman" panose="02020603050405020304" pitchFamily="18" charset="0"/>
              </a:rPr>
              <a:t>ст</a:t>
            </a:r>
            <a:r>
              <a:rPr lang="ru-RU" sz="1400" spc="-20" dirty="0">
                <a:latin typeface="Times New Roman" panose="02020603050405020304" pitchFamily="18" charset="0"/>
                <a:cs typeface="Times New Roman" panose="02020603050405020304" pitchFamily="18" charset="0"/>
              </a:rPr>
              <a:t>в</a:t>
            </a:r>
            <a:r>
              <a:rPr lang="ru-RU" sz="1400" dirty="0">
                <a:latin typeface="Times New Roman" panose="02020603050405020304" pitchFamily="18" charset="0"/>
                <a:cs typeface="Times New Roman" panose="02020603050405020304" pitchFamily="18" charset="0"/>
              </a:rPr>
              <a:t>а,</a:t>
            </a:r>
            <a:r>
              <a:rPr lang="ru-RU" sz="1400" spc="-1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мон</a:t>
            </a:r>
            <a:r>
              <a:rPr lang="ru-RU" sz="1400" spc="-40" dirty="0">
                <a:latin typeface="Times New Roman" panose="02020603050405020304" pitchFamily="18" charset="0"/>
                <a:cs typeface="Times New Roman" panose="02020603050405020304" pitchFamily="18" charset="0"/>
              </a:rPr>
              <a:t>т</a:t>
            </a:r>
            <a:r>
              <a:rPr lang="ru-RU" sz="1400" dirty="0">
                <a:latin typeface="Times New Roman" panose="02020603050405020304" pitchFamily="18" charset="0"/>
                <a:cs typeface="Times New Roman" panose="02020603050405020304" pitchFamily="18" charset="0"/>
              </a:rPr>
              <a:t>ажа,</a:t>
            </a:r>
            <a:r>
              <a:rPr lang="ru-RU" sz="1400" spc="-15"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на</a:t>
            </a:r>
            <a:r>
              <a:rPr lang="ru-RU" sz="1400" spc="-20" dirty="0">
                <a:latin typeface="Times New Roman" panose="02020603050405020304" pitchFamily="18" charset="0"/>
                <a:cs typeface="Times New Roman" panose="02020603050405020304" pitchFamily="18" charset="0"/>
              </a:rPr>
              <a:t>л</a:t>
            </a:r>
            <a:r>
              <a:rPr lang="ru-RU" sz="1400" dirty="0">
                <a:latin typeface="Times New Roman" panose="02020603050405020304" pitchFamily="18" charset="0"/>
                <a:cs typeface="Times New Roman" panose="02020603050405020304" pitchFamily="18" charset="0"/>
              </a:rPr>
              <a:t>адк</a:t>
            </a:r>
            <a:r>
              <a:rPr lang="ru-RU" sz="1400" spc="-1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a:t>
            </a:r>
            <a:r>
              <a:rPr lang="ru-RU" sz="1400" spc="-15"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э</a:t>
            </a:r>
            <a:r>
              <a:rPr lang="ru-RU" sz="1400" spc="15" dirty="0">
                <a:latin typeface="Times New Roman" panose="02020603050405020304" pitchFamily="18" charset="0"/>
                <a:cs typeface="Times New Roman" panose="02020603050405020304" pitchFamily="18" charset="0"/>
              </a:rPr>
              <a:t>к</a:t>
            </a:r>
            <a:r>
              <a:rPr lang="ru-RU" sz="1400" dirty="0">
                <a:latin typeface="Times New Roman" panose="02020603050405020304" pitchFamily="18" charset="0"/>
                <a:cs typeface="Times New Roman" panose="02020603050405020304" pitchFamily="18" charset="0"/>
              </a:rPr>
              <a:t>с</a:t>
            </a:r>
            <a:r>
              <a:rPr lang="ru-RU" sz="1400" spc="-15"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л</a:t>
            </a:r>
            <a:r>
              <a:rPr lang="ru-RU" sz="1400" spc="-35" dirty="0">
                <a:latin typeface="Times New Roman" panose="02020603050405020304" pitchFamily="18" charset="0"/>
                <a:cs typeface="Times New Roman" panose="02020603050405020304" pitchFamily="18" charset="0"/>
              </a:rPr>
              <a:t>у</a:t>
            </a:r>
            <a:r>
              <a:rPr lang="ru-RU" sz="1400" spc="-50" dirty="0">
                <a:latin typeface="Times New Roman" panose="02020603050405020304" pitchFamily="18" charset="0"/>
                <a:cs typeface="Times New Roman" panose="02020603050405020304" pitchFamily="18" charset="0"/>
              </a:rPr>
              <a:t>а</a:t>
            </a:r>
            <a:r>
              <a:rPr lang="ru-RU" sz="1400" spc="-30" dirty="0">
                <a:latin typeface="Times New Roman" panose="02020603050405020304" pitchFamily="18" charset="0"/>
                <a:cs typeface="Times New Roman" panose="02020603050405020304" pitchFamily="18" charset="0"/>
              </a:rPr>
              <a:t>т</a:t>
            </a:r>
            <a:r>
              <a:rPr lang="ru-RU" sz="1400" dirty="0">
                <a:latin typeface="Times New Roman" panose="02020603050405020304" pitchFamily="18" charset="0"/>
                <a:cs typeface="Times New Roman" panose="02020603050405020304" pitchFamily="18" charset="0"/>
              </a:rPr>
              <a:t>ации, хран</a:t>
            </a:r>
            <a:r>
              <a:rPr lang="ru-RU" sz="1400" spc="-15" dirty="0">
                <a:latin typeface="Times New Roman" panose="02020603050405020304" pitchFamily="18" charset="0"/>
                <a:cs typeface="Times New Roman" panose="02020603050405020304" pitchFamily="18" charset="0"/>
              </a:rPr>
              <a:t>е</a:t>
            </a:r>
            <a:r>
              <a:rPr lang="ru-RU" sz="1400" dirty="0">
                <a:latin typeface="Times New Roman" panose="02020603050405020304" pitchFamily="18" charset="0"/>
                <a:cs typeface="Times New Roman" panose="02020603050405020304" pitchFamily="18" charset="0"/>
              </a:rPr>
              <a:t>н</a:t>
            </a:r>
            <a:r>
              <a:rPr lang="ru-RU" sz="1400" spc="-10" dirty="0">
                <a:latin typeface="Times New Roman" panose="02020603050405020304" pitchFamily="18" charset="0"/>
                <a:cs typeface="Times New Roman" panose="02020603050405020304" pitchFamily="18" charset="0"/>
              </a:rPr>
              <a:t>ия</a:t>
            </a:r>
            <a:r>
              <a:rPr lang="ru-RU" sz="1400" dirty="0">
                <a:latin typeface="Times New Roman" panose="02020603050405020304" pitchFamily="18" charset="0"/>
                <a:cs typeface="Times New Roman" panose="02020603050405020304" pitchFamily="18" charset="0"/>
              </a:rPr>
              <a:t>, </a:t>
            </a:r>
            <a:r>
              <a:rPr lang="ru-RU" sz="1400" spc="-10" dirty="0">
                <a:latin typeface="Times New Roman" panose="02020603050405020304" pitchFamily="18" charset="0"/>
                <a:cs typeface="Times New Roman" panose="02020603050405020304" pitchFamily="18" charset="0"/>
              </a:rPr>
              <a:t>п</a:t>
            </a:r>
            <a:r>
              <a:rPr lang="ru-RU" sz="1400" dirty="0">
                <a:latin typeface="Times New Roman" panose="02020603050405020304" pitchFamily="18" charset="0"/>
                <a:cs typeface="Times New Roman" panose="02020603050405020304" pitchFamily="18" charset="0"/>
              </a:rPr>
              <a:t>е</a:t>
            </a:r>
            <a:r>
              <a:rPr lang="ru-RU" sz="1400" spc="-10" dirty="0">
                <a:latin typeface="Times New Roman" panose="02020603050405020304" pitchFamily="18" charset="0"/>
                <a:cs typeface="Times New Roman" panose="02020603050405020304" pitchFamily="18" charset="0"/>
              </a:rPr>
              <a:t>р</a:t>
            </a:r>
            <a:r>
              <a:rPr lang="ru-RU" sz="1400" dirty="0">
                <a:latin typeface="Times New Roman" panose="02020603050405020304" pitchFamily="18" charset="0"/>
                <a:cs typeface="Times New Roman" panose="02020603050405020304" pitchFamily="18" charset="0"/>
              </a:rPr>
              <a:t>е</a:t>
            </a:r>
            <a:r>
              <a:rPr lang="ru-RU" sz="1400" spc="-20" dirty="0">
                <a:latin typeface="Times New Roman" panose="02020603050405020304" pitchFamily="18" charset="0"/>
                <a:cs typeface="Times New Roman" panose="02020603050405020304" pitchFamily="18" charset="0"/>
              </a:rPr>
              <a:t>в</a:t>
            </a:r>
            <a:r>
              <a:rPr lang="ru-RU" sz="1400" spc="-35" dirty="0">
                <a:latin typeface="Times New Roman" panose="02020603050405020304" pitchFamily="18" charset="0"/>
                <a:cs typeface="Times New Roman" panose="02020603050405020304" pitchFamily="18" charset="0"/>
              </a:rPr>
              <a:t>о</a:t>
            </a:r>
            <a:r>
              <a:rPr lang="ru-RU" sz="1400" dirty="0">
                <a:latin typeface="Times New Roman" panose="02020603050405020304" pitchFamily="18" charset="0"/>
                <a:cs typeface="Times New Roman" panose="02020603050405020304" pitchFamily="18" charset="0"/>
              </a:rPr>
              <a:t>зк</a:t>
            </a:r>
            <a:r>
              <a:rPr lang="ru-RU" sz="1400" spc="-2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 реал</a:t>
            </a:r>
            <a:r>
              <a:rPr lang="ru-RU" sz="1400" spc="-20" dirty="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зации </a:t>
            </a:r>
            <a:r>
              <a:rPr lang="ru-RU" sz="1400" spc="13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и </a:t>
            </a:r>
            <a:r>
              <a:rPr lang="ru-RU" sz="1400" spc="155"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у</a:t>
            </a:r>
            <a:r>
              <a:rPr lang="ru-RU" sz="1400" spc="-15" dirty="0" smtClean="0">
                <a:latin typeface="Times New Roman" panose="02020603050405020304" pitchFamily="18" charset="0"/>
                <a:cs typeface="Times New Roman" panose="02020603050405020304" pitchFamily="18" charset="0"/>
              </a:rPr>
              <a:t>т</a:t>
            </a:r>
            <a:r>
              <a:rPr lang="ru-RU" sz="1400" dirty="0" smtClean="0">
                <a:latin typeface="Times New Roman" panose="02020603050405020304" pitchFamily="18" charset="0"/>
                <a:cs typeface="Times New Roman" panose="02020603050405020304" pitchFamily="18" charset="0"/>
              </a:rPr>
              <a:t>и</a:t>
            </a:r>
            <a:r>
              <a:rPr lang="ru-RU" sz="1400" spc="-10" dirty="0" smtClean="0">
                <a:latin typeface="Times New Roman" panose="02020603050405020304" pitchFamily="18" charset="0"/>
                <a:cs typeface="Times New Roman" panose="02020603050405020304" pitchFamily="18" charset="0"/>
              </a:rPr>
              <a:t>л</a:t>
            </a:r>
            <a:r>
              <a:rPr lang="ru-RU" sz="1400" spc="-20" dirty="0" smtClean="0">
                <a:latin typeface="Times New Roman" panose="02020603050405020304" pitchFamily="18" charset="0"/>
                <a:cs typeface="Times New Roman" panose="02020603050405020304" pitchFamily="18" charset="0"/>
              </a:rPr>
              <a:t>и</a:t>
            </a:r>
            <a:r>
              <a:rPr lang="ru-RU" sz="1400" dirty="0" smtClean="0">
                <a:latin typeface="Times New Roman" panose="02020603050405020304" pitchFamily="18" charset="0"/>
                <a:cs typeface="Times New Roman" panose="02020603050405020304" pitchFamily="18" charset="0"/>
              </a:rPr>
              <a:t>за</a:t>
            </a:r>
            <a:r>
              <a:rPr lang="ru-RU" sz="1400" spc="-10" dirty="0" smtClean="0">
                <a:latin typeface="Times New Roman" panose="02020603050405020304" pitchFamily="18" charset="0"/>
                <a:cs typeface="Times New Roman" panose="02020603050405020304" pitchFamily="18" charset="0"/>
              </a:rPr>
              <a:t>ц</a:t>
            </a:r>
            <a:r>
              <a:rPr lang="ru-RU" sz="1400" spc="-20" dirty="0" smtClean="0">
                <a:latin typeface="Times New Roman" panose="02020603050405020304" pitchFamily="18" charset="0"/>
                <a:cs typeface="Times New Roman" panose="02020603050405020304" pitchFamily="18" charset="0"/>
              </a:rPr>
              <a:t>и</a:t>
            </a:r>
            <a:r>
              <a:rPr lang="ru-RU" sz="1400" dirty="0" smtClean="0">
                <a:latin typeface="Times New Roman" panose="02020603050405020304" pitchFamily="18" charset="0"/>
                <a:cs typeface="Times New Roman" panose="02020603050405020304" pitchFamily="18" charset="0"/>
              </a:rPr>
              <a:t>и;</a:t>
            </a:r>
          </a:p>
          <a:p>
            <a:pPr marL="12700" marR="5080" lvl="0" indent="0" algn="just" fontAlgn="auto">
              <a:spcBef>
                <a:spcPts val="0"/>
              </a:spcBef>
              <a:spcAft>
                <a:spcPts val="0"/>
              </a:spcAft>
              <a:buNone/>
            </a:pPr>
            <a:endParaRPr lang="ru-RU" sz="1600" b="1" dirty="0" smtClean="0">
              <a:solidFill>
                <a:srgbClr val="FF000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solidFill>
                  <a:srgbClr val="FF0000"/>
                </a:solidFill>
                <a:latin typeface="Georgia" pitchFamily="18" charset="0"/>
                <a:cs typeface="Times New Roman" pitchFamily="18" charset="0"/>
              </a:rPr>
              <a:t>             </a:t>
            </a:r>
            <a:r>
              <a:rPr lang="ru-RU" sz="1600" b="1" dirty="0" smtClean="0">
                <a:solidFill>
                  <a:srgbClr val="7030A0"/>
                </a:solidFill>
                <a:latin typeface="Georgia" pitchFamily="18" charset="0"/>
                <a:cs typeface="Times New Roman" pitchFamily="18" charset="0"/>
              </a:rPr>
              <a:t>2. ГОСТы  (</a:t>
            </a:r>
            <a:r>
              <a:rPr lang="en-US" sz="1600" b="1" dirty="0" smtClean="0">
                <a:solidFill>
                  <a:srgbClr val="7030A0"/>
                </a:solidFill>
                <a:latin typeface="Georgia" pitchFamily="18" charset="0"/>
                <a:cs typeface="Times New Roman" pitchFamily="18" charset="0"/>
                <a:hlinkClick r:id="rId2"/>
              </a:rPr>
              <a:t>www.gostinfo</a:t>
            </a:r>
            <a:r>
              <a:rPr lang="en-US" sz="1600" b="1" dirty="0" smtClean="0">
                <a:solidFill>
                  <a:srgbClr val="7030A0"/>
                </a:solidFill>
                <a:latin typeface="Georgia" pitchFamily="18" charset="0"/>
                <a:cs typeface="Times New Roman" pitchFamily="18" charset="0"/>
              </a:rPr>
              <a:t>)</a:t>
            </a:r>
            <a:endParaRPr lang="ru-RU" sz="1600" b="1" dirty="0" smtClean="0">
              <a:solidFill>
                <a:srgbClr val="7030A0"/>
              </a:solidFill>
              <a:latin typeface="Georgia"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chemeClr val="accent1">
                    <a:lumMod val="50000"/>
                  </a:schemeClr>
                </a:solidFill>
                <a:latin typeface="Times New Roman" pitchFamily="18" charset="0"/>
                <a:cs typeface="Times New Roman" pitchFamily="18" charset="0"/>
              </a:rPr>
              <a:t>  </a:t>
            </a:r>
            <a:r>
              <a:rPr lang="ru-RU" sz="1600" b="1" dirty="0" smtClean="0">
                <a:solidFill>
                  <a:srgbClr val="7030A0"/>
                </a:solidFill>
                <a:latin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endParaRPr lang="ru-RU" sz="1600" b="1" dirty="0">
              <a:solidFill>
                <a:srgbClr val="FF000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solidFill>
                  <a:srgbClr val="7030A0"/>
                </a:solidFill>
                <a:latin typeface="Georgia" pitchFamily="18" charset="0"/>
                <a:cs typeface="Times New Roman" pitchFamily="18" charset="0"/>
              </a:rPr>
              <a:t>              3. ТЕХНИЧЕСКИЕ УСЛОВИЯ (ТУ)</a:t>
            </a:r>
            <a:r>
              <a:rPr lang="en-US" sz="1600" dirty="0" smtClean="0">
                <a:latin typeface="Georgia" pitchFamily="18" charset="0"/>
                <a:cs typeface="Times New Roman" pitchFamily="18" charset="0"/>
              </a:rPr>
              <a:t>-</a:t>
            </a:r>
            <a:r>
              <a:rPr lang="ru-RU"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ru-RU"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в которых устанавливаются требования к качеству продукции. </a:t>
            </a:r>
            <a:r>
              <a:rPr lang="ru-RU"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ru-RU"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Учитывая что ТУ являются документами конкретного производителя, регламентирующие процесс производства и требования </a:t>
            </a:r>
            <a:r>
              <a:rPr lang="ru-RU"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к товару, </a:t>
            </a:r>
            <a:r>
              <a:rPr lang="ru-RU"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заказчик не вправе устанавливать в документации требование о соответствии </a:t>
            </a:r>
            <a:r>
              <a:rPr lang="ru-RU" sz="1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закупаемого товара </a:t>
            </a:r>
            <a:r>
              <a:rPr lang="ru-RU" sz="1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таким документам ( нарушение ст. 17 ФЗ-135).</a:t>
            </a:r>
          </a:p>
          <a:p>
            <a:pPr marL="0" indent="0" algn="just" fontAlgn="auto">
              <a:spcBef>
                <a:spcPts val="0"/>
              </a:spcBef>
              <a:spcAft>
                <a:spcPts val="0"/>
              </a:spcAft>
              <a:buNone/>
              <a:defRPr/>
            </a:pPr>
            <a:endParaRPr lang="ru-RU" sz="1600" dirty="0">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solidFill>
                <a:srgbClr val="FF000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23</a:t>
            </a:fld>
            <a:endParaRPr lang="ru-RU" dirty="0">
              <a:solidFill>
                <a:prstClr val="black">
                  <a:tint val="75000"/>
                </a:prstClr>
              </a:solidFill>
            </a:endParaRPr>
          </a:p>
        </p:txBody>
      </p:sp>
    </p:spTree>
    <p:extLst>
      <p:ext uri="{BB962C8B-B14F-4D97-AF65-F5344CB8AC3E}">
        <p14:creationId xmlns:p14="http://schemas.microsoft.com/office/powerpoint/2010/main" val="29420330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           Правила описания объекта закупки</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dirty="0" smtClean="0">
                <a:latin typeface="Georgia" pitchFamily="18" charset="0"/>
                <a:cs typeface="Times New Roman" pitchFamily="18" charset="0"/>
              </a:rPr>
              <a:t>       </a:t>
            </a:r>
          </a:p>
          <a:p>
            <a:pPr marL="0" marR="5080" indent="0" algn="just">
              <a:lnSpc>
                <a:spcPct val="100000"/>
              </a:lnSpc>
              <a:buNone/>
            </a:pPr>
            <a:r>
              <a:rPr lang="ru-RU" sz="1600" b="1" dirty="0">
                <a:solidFill>
                  <a:srgbClr val="FF0000"/>
                </a:solidFill>
                <a:latin typeface="Georgia" pitchFamily="18" charset="0"/>
                <a:cs typeface="Times New Roman" pitchFamily="18" charset="0"/>
              </a:rPr>
              <a:t> </a:t>
            </a:r>
            <a:r>
              <a:rPr lang="ru-RU" sz="1600" b="1" dirty="0" smtClean="0">
                <a:solidFill>
                  <a:srgbClr val="FF0000"/>
                </a:solidFill>
                <a:latin typeface="Georgia" pitchFamily="18" charset="0"/>
                <a:cs typeface="Times New Roman" pitchFamily="18" charset="0"/>
              </a:rPr>
              <a:t>                                                        ВАЖНО:</a:t>
            </a:r>
          </a:p>
          <a:p>
            <a:pPr marL="12700" marR="5080" algn="just">
              <a:lnSpc>
                <a:spcPct val="100000"/>
              </a:lnSpc>
            </a:pPr>
            <a:endParaRPr lang="ru-RU" sz="1600" dirty="0">
              <a:solidFill>
                <a:srgbClr val="7030A0"/>
              </a:solidFill>
              <a:latin typeface="Georgia" pitchFamily="18" charset="0"/>
              <a:cs typeface="Times New Roman" pitchFamily="18" charset="0"/>
            </a:endParaRPr>
          </a:p>
          <a:p>
            <a:pPr marL="12700" marR="5080" algn="just">
              <a:lnSpc>
                <a:spcPct val="100000"/>
              </a:lnSpc>
            </a:pPr>
            <a:endParaRPr lang="ru-RU" sz="1600" dirty="0" smtClean="0">
              <a:solidFill>
                <a:srgbClr val="7030A0"/>
              </a:solidFill>
              <a:latin typeface="Georgia" pitchFamily="18" charset="0"/>
              <a:cs typeface="Times New Roman" pitchFamily="18" charset="0"/>
            </a:endParaRPr>
          </a:p>
          <a:p>
            <a:pPr marL="0" marR="5080" indent="0" algn="just">
              <a:lnSpc>
                <a:spcPct val="100000"/>
              </a:lnSpc>
              <a:buNone/>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a:t>
            </a:r>
            <a:r>
              <a:rPr lang="ru-RU" sz="1600" b="1" spc="125" dirty="0" smtClean="0">
                <a:latin typeface="Arial"/>
                <a:cs typeface="Arial"/>
              </a:rPr>
              <a:t> </a:t>
            </a:r>
            <a:r>
              <a:rPr lang="ru-RU" sz="1600" b="1" dirty="0" smtClean="0">
                <a:latin typeface="Arial"/>
                <a:cs typeface="Arial"/>
              </a:rPr>
              <a:t>С</a:t>
            </a:r>
            <a:r>
              <a:rPr lang="ru-RU" sz="1600" b="1" spc="-10" dirty="0" smtClean="0">
                <a:latin typeface="Arial"/>
                <a:cs typeface="Arial"/>
              </a:rPr>
              <a:t>п</a:t>
            </a:r>
            <a:r>
              <a:rPr lang="ru-RU" sz="1600" b="1" dirty="0" smtClean="0">
                <a:latin typeface="Arial"/>
                <a:cs typeface="Arial"/>
              </a:rPr>
              <a:t>е</a:t>
            </a:r>
            <a:r>
              <a:rPr lang="ru-RU" sz="1600" b="1" spc="-10" dirty="0" smtClean="0">
                <a:latin typeface="Arial"/>
                <a:cs typeface="Arial"/>
              </a:rPr>
              <a:t>ц</a:t>
            </a:r>
            <a:r>
              <a:rPr lang="ru-RU" sz="1600" b="1" dirty="0" smtClean="0">
                <a:latin typeface="Arial"/>
                <a:cs typeface="Arial"/>
              </a:rPr>
              <a:t>иа</a:t>
            </a:r>
            <a:r>
              <a:rPr lang="ru-RU" sz="1600" b="1" spc="-10" dirty="0" smtClean="0">
                <a:latin typeface="Arial"/>
                <a:cs typeface="Arial"/>
              </a:rPr>
              <a:t>л</a:t>
            </a:r>
            <a:r>
              <a:rPr lang="ru-RU" sz="1600" b="1" dirty="0" smtClean="0">
                <a:latin typeface="Arial"/>
                <a:cs typeface="Arial"/>
              </a:rPr>
              <a:t>ист    </a:t>
            </a:r>
            <a:r>
              <a:rPr lang="ru-RU" sz="1600" b="1" spc="95" dirty="0" smtClean="0">
                <a:latin typeface="Arial"/>
                <a:cs typeface="Arial"/>
              </a:rPr>
              <a:t> </a:t>
            </a:r>
            <a:r>
              <a:rPr lang="ru-RU" sz="1600" b="1" dirty="0">
                <a:latin typeface="Arial"/>
                <a:cs typeface="Arial"/>
              </a:rPr>
              <a:t>по    </a:t>
            </a:r>
            <a:r>
              <a:rPr lang="ru-RU" sz="1600" b="1" spc="120" dirty="0">
                <a:latin typeface="Arial"/>
                <a:cs typeface="Arial"/>
              </a:rPr>
              <a:t> </a:t>
            </a:r>
            <a:r>
              <a:rPr lang="ru-RU" sz="1600" b="1" spc="-25" dirty="0">
                <a:latin typeface="Arial"/>
                <a:cs typeface="Arial"/>
              </a:rPr>
              <a:t>з</a:t>
            </a:r>
            <a:r>
              <a:rPr lang="ru-RU" sz="1600" b="1" dirty="0">
                <a:latin typeface="Arial"/>
                <a:cs typeface="Arial"/>
              </a:rPr>
              <a:t>а</a:t>
            </a:r>
            <a:r>
              <a:rPr lang="ru-RU" sz="1600" b="1" spc="5" dirty="0">
                <a:latin typeface="Arial"/>
                <a:cs typeface="Arial"/>
              </a:rPr>
              <a:t>к</a:t>
            </a:r>
            <a:r>
              <a:rPr lang="ru-RU" sz="1600" b="1" spc="-35" dirty="0">
                <a:latin typeface="Arial"/>
                <a:cs typeface="Arial"/>
              </a:rPr>
              <a:t>у</a:t>
            </a:r>
            <a:r>
              <a:rPr lang="ru-RU" sz="1600" b="1" dirty="0">
                <a:latin typeface="Arial"/>
                <a:cs typeface="Arial"/>
              </a:rPr>
              <a:t>п</a:t>
            </a:r>
            <a:r>
              <a:rPr lang="ru-RU" sz="1600" b="1" spc="15" dirty="0">
                <a:latin typeface="Arial"/>
                <a:cs typeface="Arial"/>
              </a:rPr>
              <a:t>к</a:t>
            </a:r>
            <a:r>
              <a:rPr lang="ru-RU" sz="1600" b="1" dirty="0">
                <a:latin typeface="Arial"/>
                <a:cs typeface="Arial"/>
              </a:rPr>
              <a:t>ам    </a:t>
            </a:r>
            <a:r>
              <a:rPr lang="ru-RU" sz="1600" b="1" spc="120" dirty="0">
                <a:latin typeface="Arial"/>
                <a:cs typeface="Arial"/>
              </a:rPr>
              <a:t> </a:t>
            </a:r>
            <a:r>
              <a:rPr lang="ru-RU" sz="1600" b="1" dirty="0">
                <a:latin typeface="Arial"/>
                <a:cs typeface="Arial"/>
              </a:rPr>
              <a:t>п</a:t>
            </a:r>
            <a:r>
              <a:rPr lang="ru-RU" sz="1600" b="1" spc="-10" dirty="0">
                <a:latin typeface="Arial"/>
                <a:cs typeface="Arial"/>
              </a:rPr>
              <a:t>р</a:t>
            </a:r>
            <a:r>
              <a:rPr lang="ru-RU" sz="1600" b="1" dirty="0">
                <a:latin typeface="Arial"/>
                <a:cs typeface="Arial"/>
              </a:rPr>
              <a:t>и п</a:t>
            </a:r>
            <a:r>
              <a:rPr lang="ru-RU" sz="1600" b="1" spc="-30" dirty="0">
                <a:latin typeface="Arial"/>
                <a:cs typeface="Arial"/>
              </a:rPr>
              <a:t>о</a:t>
            </a:r>
            <a:r>
              <a:rPr lang="ru-RU" sz="1600" b="1" dirty="0">
                <a:latin typeface="Arial"/>
                <a:cs typeface="Arial"/>
              </a:rPr>
              <a:t>д</a:t>
            </a:r>
            <a:r>
              <a:rPr lang="ru-RU" sz="1600" b="1" spc="-25" dirty="0">
                <a:latin typeface="Arial"/>
                <a:cs typeface="Arial"/>
              </a:rPr>
              <a:t>г</a:t>
            </a:r>
            <a:r>
              <a:rPr lang="ru-RU" sz="1600" b="1" spc="-40" dirty="0">
                <a:latin typeface="Arial"/>
                <a:cs typeface="Arial"/>
              </a:rPr>
              <a:t>о</a:t>
            </a:r>
            <a:r>
              <a:rPr lang="ru-RU" sz="1600" b="1" spc="-60" dirty="0">
                <a:latin typeface="Arial"/>
                <a:cs typeface="Arial"/>
              </a:rPr>
              <a:t>т</a:t>
            </a:r>
            <a:r>
              <a:rPr lang="ru-RU" sz="1600" b="1" dirty="0">
                <a:latin typeface="Arial"/>
                <a:cs typeface="Arial"/>
              </a:rPr>
              <a:t>овке</a:t>
            </a:r>
            <a:r>
              <a:rPr lang="ru-RU" sz="1600" b="1" spc="50" dirty="0">
                <a:latin typeface="Arial"/>
                <a:cs typeface="Arial"/>
              </a:rPr>
              <a:t> </a:t>
            </a:r>
            <a:r>
              <a:rPr lang="ru-RU" sz="1600" b="1" dirty="0" smtClean="0">
                <a:latin typeface="Arial"/>
                <a:cs typeface="Arial"/>
              </a:rPr>
              <a:t>до</a:t>
            </a:r>
            <a:r>
              <a:rPr lang="ru-RU" sz="1600" b="1" spc="10" dirty="0" smtClean="0">
                <a:latin typeface="Arial"/>
                <a:cs typeface="Arial"/>
              </a:rPr>
              <a:t>к</a:t>
            </a:r>
            <a:r>
              <a:rPr lang="ru-RU" sz="1600" b="1" spc="-65" dirty="0" smtClean="0">
                <a:latin typeface="Arial"/>
                <a:cs typeface="Arial"/>
              </a:rPr>
              <a:t>у</a:t>
            </a:r>
            <a:r>
              <a:rPr lang="ru-RU" sz="1600" b="1" dirty="0" smtClean="0">
                <a:latin typeface="Arial"/>
                <a:cs typeface="Arial"/>
              </a:rPr>
              <a:t>ме</a:t>
            </a:r>
            <a:r>
              <a:rPr lang="ru-RU" sz="1600" b="1" spc="10" dirty="0" smtClean="0">
                <a:latin typeface="Arial"/>
                <a:cs typeface="Arial"/>
              </a:rPr>
              <a:t>н</a:t>
            </a:r>
            <a:r>
              <a:rPr lang="ru-RU" sz="1600" b="1" spc="-40" dirty="0" smtClean="0">
                <a:latin typeface="Arial"/>
                <a:cs typeface="Arial"/>
              </a:rPr>
              <a:t>т</a:t>
            </a:r>
            <a:r>
              <a:rPr lang="ru-RU" sz="1600" b="1" dirty="0" smtClean="0">
                <a:latin typeface="Arial"/>
                <a:cs typeface="Arial"/>
              </a:rPr>
              <a:t>ац</a:t>
            </a:r>
            <a:r>
              <a:rPr lang="ru-RU" sz="1600" b="1" spc="-10" dirty="0" smtClean="0">
                <a:latin typeface="Arial"/>
                <a:cs typeface="Arial"/>
              </a:rPr>
              <a:t>и</a:t>
            </a:r>
            <a:r>
              <a:rPr lang="ru-RU" sz="1600" b="1" dirty="0" smtClean="0">
                <a:latin typeface="Arial"/>
                <a:cs typeface="Arial"/>
              </a:rPr>
              <a:t>и</a:t>
            </a:r>
          </a:p>
          <a:p>
            <a:pPr marL="0" marR="5080" indent="0" algn="just">
              <a:lnSpc>
                <a:spcPct val="100000"/>
              </a:lnSpc>
              <a:buNone/>
            </a:pPr>
            <a:r>
              <a:rPr lang="ru-RU" sz="1600" b="1" spc="65" dirty="0">
                <a:latin typeface="Arial"/>
                <a:cs typeface="Arial"/>
              </a:rPr>
              <a:t> </a:t>
            </a:r>
            <a:r>
              <a:rPr lang="ru-RU" sz="1600" b="1" spc="65" dirty="0" smtClean="0">
                <a:latin typeface="Arial"/>
                <a:cs typeface="Arial"/>
              </a:rPr>
              <a:t>          </a:t>
            </a:r>
            <a:r>
              <a:rPr lang="ru-RU" sz="1600" b="1" dirty="0" smtClean="0">
                <a:latin typeface="Arial"/>
                <a:cs typeface="Arial"/>
              </a:rPr>
              <a:t>о</a:t>
            </a:r>
            <a:r>
              <a:rPr lang="ru-RU" sz="1600" b="1" spc="50" dirty="0" smtClean="0">
                <a:latin typeface="Arial"/>
                <a:cs typeface="Arial"/>
              </a:rPr>
              <a:t> </a:t>
            </a:r>
            <a:r>
              <a:rPr lang="ru-RU" sz="1600" b="1" spc="-30" dirty="0">
                <a:latin typeface="Arial"/>
                <a:cs typeface="Arial"/>
              </a:rPr>
              <a:t>з</a:t>
            </a:r>
            <a:r>
              <a:rPr lang="ru-RU" sz="1600" b="1" spc="-15" dirty="0">
                <a:latin typeface="Arial"/>
                <a:cs typeface="Arial"/>
              </a:rPr>
              <a:t>а</a:t>
            </a:r>
            <a:r>
              <a:rPr lang="ru-RU" sz="1600" b="1" spc="10" dirty="0">
                <a:latin typeface="Arial"/>
                <a:cs typeface="Arial"/>
              </a:rPr>
              <a:t>к</a:t>
            </a:r>
            <a:r>
              <a:rPr lang="ru-RU" sz="1600" b="1" spc="-40" dirty="0">
                <a:latin typeface="Arial"/>
                <a:cs typeface="Arial"/>
              </a:rPr>
              <a:t>у</a:t>
            </a:r>
            <a:r>
              <a:rPr lang="ru-RU" sz="1600" b="1" dirty="0">
                <a:latin typeface="Arial"/>
                <a:cs typeface="Arial"/>
              </a:rPr>
              <a:t>пке</a:t>
            </a:r>
            <a:r>
              <a:rPr lang="ru-RU" sz="1600" b="1" spc="65" dirty="0">
                <a:latin typeface="Arial"/>
                <a:cs typeface="Arial"/>
              </a:rPr>
              <a:t> </a:t>
            </a:r>
            <a:r>
              <a:rPr lang="ru-RU" sz="1600" b="1" spc="-10" dirty="0">
                <a:solidFill>
                  <a:schemeClr val="accent6"/>
                </a:solidFill>
                <a:latin typeface="Arial"/>
                <a:cs typeface="Arial"/>
              </a:rPr>
              <a:t>О</a:t>
            </a:r>
            <a:r>
              <a:rPr lang="ru-RU" sz="1600" b="1" spc="-50" dirty="0">
                <a:solidFill>
                  <a:schemeClr val="accent6"/>
                </a:solidFill>
                <a:latin typeface="Arial"/>
                <a:cs typeface="Arial"/>
              </a:rPr>
              <a:t>Б</a:t>
            </a:r>
            <a:r>
              <a:rPr lang="ru-RU" sz="1600" b="1" spc="-15" dirty="0">
                <a:solidFill>
                  <a:schemeClr val="accent6"/>
                </a:solidFill>
                <a:latin typeface="Arial"/>
                <a:cs typeface="Arial"/>
              </a:rPr>
              <a:t>Я</a:t>
            </a:r>
            <a:r>
              <a:rPr lang="ru-RU" sz="1600" b="1" dirty="0">
                <a:solidFill>
                  <a:schemeClr val="accent6"/>
                </a:solidFill>
                <a:latin typeface="Arial"/>
                <a:cs typeface="Arial"/>
              </a:rPr>
              <a:t>ЗАН</a:t>
            </a:r>
            <a:r>
              <a:rPr lang="ru-RU" sz="1600" b="1" dirty="0">
                <a:latin typeface="Arial"/>
                <a:cs typeface="Arial"/>
              </a:rPr>
              <a:t> </a:t>
            </a:r>
            <a:r>
              <a:rPr lang="ru-RU" sz="1600" b="1" spc="-40" dirty="0">
                <a:latin typeface="Arial"/>
                <a:cs typeface="Arial"/>
              </a:rPr>
              <a:t>о</a:t>
            </a:r>
            <a:r>
              <a:rPr lang="ru-RU" sz="1600" b="1" spc="-35" dirty="0">
                <a:latin typeface="Arial"/>
                <a:cs typeface="Arial"/>
              </a:rPr>
              <a:t>т</a:t>
            </a:r>
            <a:r>
              <a:rPr lang="ru-RU" sz="1600" b="1" dirty="0">
                <a:latin typeface="Arial"/>
                <a:cs typeface="Arial"/>
              </a:rPr>
              <a:t>кр</a:t>
            </a:r>
            <a:r>
              <a:rPr lang="ru-RU" sz="1600" b="1" spc="5" dirty="0">
                <a:latin typeface="Arial"/>
                <a:cs typeface="Arial"/>
              </a:rPr>
              <a:t>ы</a:t>
            </a:r>
            <a:r>
              <a:rPr lang="ru-RU" sz="1600" b="1" spc="-20" dirty="0">
                <a:latin typeface="Arial"/>
                <a:cs typeface="Arial"/>
              </a:rPr>
              <a:t>в</a:t>
            </a:r>
            <a:r>
              <a:rPr lang="ru-RU" sz="1600" b="1" dirty="0">
                <a:latin typeface="Arial"/>
                <a:cs typeface="Arial"/>
              </a:rPr>
              <a:t>а</a:t>
            </a:r>
            <a:r>
              <a:rPr lang="ru-RU" sz="1600" b="1" spc="-35" dirty="0">
                <a:latin typeface="Arial"/>
                <a:cs typeface="Arial"/>
              </a:rPr>
              <a:t>т</a:t>
            </a:r>
            <a:r>
              <a:rPr lang="ru-RU" sz="1600" b="1" dirty="0">
                <a:latin typeface="Arial"/>
                <a:cs typeface="Arial"/>
              </a:rPr>
              <a:t>ь</a:t>
            </a:r>
            <a:r>
              <a:rPr lang="ru-RU" sz="1600" b="1" spc="85" dirty="0">
                <a:latin typeface="Arial"/>
                <a:cs typeface="Arial"/>
              </a:rPr>
              <a:t> </a:t>
            </a:r>
            <a:r>
              <a:rPr lang="ru-RU" sz="1600" b="1" spc="10" dirty="0">
                <a:latin typeface="Arial"/>
                <a:cs typeface="Arial"/>
              </a:rPr>
              <a:t>о</a:t>
            </a:r>
            <a:r>
              <a:rPr lang="ru-RU" sz="1600" b="1" spc="-40" dirty="0">
                <a:latin typeface="Arial"/>
                <a:cs typeface="Arial"/>
              </a:rPr>
              <a:t>ф</a:t>
            </a:r>
            <a:r>
              <a:rPr lang="ru-RU" sz="1600" b="1" dirty="0">
                <a:latin typeface="Arial"/>
                <a:cs typeface="Arial"/>
              </a:rPr>
              <a:t>и</a:t>
            </a:r>
            <a:r>
              <a:rPr lang="ru-RU" sz="1600" b="1" spc="5" dirty="0">
                <a:latin typeface="Arial"/>
                <a:cs typeface="Arial"/>
              </a:rPr>
              <a:t>ц</a:t>
            </a:r>
            <a:r>
              <a:rPr lang="ru-RU" sz="1600" b="1" dirty="0">
                <a:latin typeface="Arial"/>
                <a:cs typeface="Arial"/>
              </a:rPr>
              <a:t>иа</a:t>
            </a:r>
            <a:r>
              <a:rPr lang="ru-RU" sz="1600" b="1" spc="-10" dirty="0">
                <a:latin typeface="Arial"/>
                <a:cs typeface="Arial"/>
              </a:rPr>
              <a:t>л</a:t>
            </a:r>
            <a:r>
              <a:rPr lang="ru-RU" sz="1600" b="1" dirty="0">
                <a:latin typeface="Arial"/>
                <a:cs typeface="Arial"/>
              </a:rPr>
              <a:t>ь</a:t>
            </a:r>
            <a:r>
              <a:rPr lang="ru-RU" sz="1600" b="1" spc="-10" dirty="0">
                <a:latin typeface="Arial"/>
                <a:cs typeface="Arial"/>
              </a:rPr>
              <a:t>н</a:t>
            </a:r>
            <a:r>
              <a:rPr lang="ru-RU" sz="1600" b="1" dirty="0">
                <a:latin typeface="Arial"/>
                <a:cs typeface="Arial"/>
              </a:rPr>
              <a:t>ый</a:t>
            </a:r>
            <a:r>
              <a:rPr lang="ru-RU" sz="1600" b="1" spc="80" dirty="0">
                <a:latin typeface="Arial"/>
                <a:cs typeface="Arial"/>
              </a:rPr>
              <a:t> </a:t>
            </a:r>
            <a:r>
              <a:rPr lang="ru-RU" sz="1600" b="1" spc="20" dirty="0">
                <a:latin typeface="Arial"/>
                <a:cs typeface="Arial"/>
              </a:rPr>
              <a:t>с</a:t>
            </a:r>
            <a:r>
              <a:rPr lang="ru-RU" sz="1600" b="1" spc="-10" dirty="0">
                <a:latin typeface="Arial"/>
                <a:cs typeface="Arial"/>
              </a:rPr>
              <a:t>а</a:t>
            </a:r>
            <a:r>
              <a:rPr lang="ru-RU" sz="1600" b="1" dirty="0">
                <a:latin typeface="Arial"/>
                <a:cs typeface="Arial"/>
              </a:rPr>
              <a:t>йт</a:t>
            </a:r>
            <a:r>
              <a:rPr lang="ru-RU" sz="1600" b="1" spc="60" dirty="0">
                <a:latin typeface="Arial"/>
                <a:cs typeface="Arial"/>
              </a:rPr>
              <a:t> </a:t>
            </a:r>
            <a:r>
              <a:rPr lang="ru-RU" sz="1600" b="1" spc="-55" dirty="0" err="1" smtClean="0">
                <a:latin typeface="Arial"/>
                <a:cs typeface="Arial"/>
              </a:rPr>
              <a:t>Р</a:t>
            </a:r>
            <a:r>
              <a:rPr lang="ru-RU" sz="1600" b="1" spc="-25" dirty="0" err="1" smtClean="0">
                <a:latin typeface="Arial"/>
                <a:cs typeface="Arial"/>
              </a:rPr>
              <a:t>о</a:t>
            </a:r>
            <a:r>
              <a:rPr lang="ru-RU" sz="1600" b="1" dirty="0" err="1" smtClean="0">
                <a:latin typeface="Arial"/>
                <a:cs typeface="Arial"/>
              </a:rPr>
              <a:t>с</a:t>
            </a:r>
            <a:r>
              <a:rPr lang="ru-RU" sz="1600" b="1" spc="10" dirty="0" err="1" smtClean="0">
                <a:latin typeface="Arial"/>
                <a:cs typeface="Arial"/>
              </a:rPr>
              <a:t>с</a:t>
            </a:r>
            <a:r>
              <a:rPr lang="ru-RU" sz="1600" b="1" spc="-35" dirty="0" err="1" smtClean="0">
                <a:latin typeface="Arial"/>
                <a:cs typeface="Arial"/>
              </a:rPr>
              <a:t>т</a:t>
            </a:r>
            <a:r>
              <a:rPr lang="ru-RU" sz="1600" b="1" dirty="0" err="1" smtClean="0">
                <a:latin typeface="Arial"/>
                <a:cs typeface="Arial"/>
              </a:rPr>
              <a:t>анда</a:t>
            </a:r>
            <a:r>
              <a:rPr lang="ru-RU" sz="1600" b="1" spc="-10" dirty="0" err="1" smtClean="0">
                <a:latin typeface="Arial"/>
                <a:cs typeface="Arial"/>
              </a:rPr>
              <a:t>р</a:t>
            </a:r>
            <a:r>
              <a:rPr lang="ru-RU" sz="1600" b="1" spc="-25" dirty="0" err="1" smtClean="0">
                <a:latin typeface="Arial"/>
                <a:cs typeface="Arial"/>
              </a:rPr>
              <a:t>т</a:t>
            </a:r>
            <a:endParaRPr lang="ru-RU" sz="1600" b="1" dirty="0">
              <a:latin typeface="Arial"/>
              <a:cs typeface="Arial"/>
            </a:endParaRPr>
          </a:p>
          <a:p>
            <a:pPr marL="0" marR="5080" indent="0" algn="just">
              <a:lnSpc>
                <a:spcPct val="100000"/>
              </a:lnSpc>
              <a:buNone/>
            </a:pPr>
            <a:r>
              <a:rPr lang="ru-RU" sz="1600" b="1" spc="-105" dirty="0" smtClean="0">
                <a:latin typeface="Arial"/>
                <a:cs typeface="Arial"/>
              </a:rPr>
              <a:t>                </a:t>
            </a:r>
            <a:r>
              <a:rPr lang="ru-RU" sz="1600" b="1" dirty="0" smtClean="0">
                <a:latin typeface="Arial"/>
                <a:cs typeface="Arial"/>
              </a:rPr>
              <a:t>с</a:t>
            </a:r>
            <a:r>
              <a:rPr lang="ru-RU" sz="1600" b="1" spc="-10" dirty="0" smtClean="0">
                <a:latin typeface="Arial"/>
                <a:cs typeface="Arial"/>
              </a:rPr>
              <a:t>м</a:t>
            </a:r>
            <a:r>
              <a:rPr lang="ru-RU" sz="1600" b="1" dirty="0">
                <a:latin typeface="Arial"/>
                <a:cs typeface="Arial"/>
              </a:rPr>
              <a:t>. </a:t>
            </a:r>
            <a:r>
              <a:rPr lang="ru-RU" sz="1600" b="1" spc="-110" dirty="0">
                <a:latin typeface="Arial"/>
                <a:cs typeface="Arial"/>
              </a:rPr>
              <a:t> </a:t>
            </a:r>
            <a:r>
              <a:rPr lang="ru-RU" sz="1600" b="1" dirty="0">
                <a:latin typeface="Arial"/>
                <a:cs typeface="Arial"/>
              </a:rPr>
              <a:t>р</a:t>
            </a:r>
            <a:r>
              <a:rPr lang="ru-RU" sz="1600" b="1" spc="20" dirty="0">
                <a:latin typeface="Arial"/>
                <a:cs typeface="Arial"/>
              </a:rPr>
              <a:t>а</a:t>
            </a:r>
            <a:r>
              <a:rPr lang="ru-RU" sz="1600" b="1" dirty="0">
                <a:latin typeface="Arial"/>
                <a:cs typeface="Arial"/>
              </a:rPr>
              <a:t>здел </a:t>
            </a:r>
            <a:r>
              <a:rPr lang="ru-RU" sz="1600" b="1" spc="-100" dirty="0">
                <a:latin typeface="Arial"/>
                <a:cs typeface="Arial"/>
              </a:rPr>
              <a:t> </a:t>
            </a:r>
            <a:r>
              <a:rPr lang="ru-RU" sz="1600" b="1" dirty="0">
                <a:latin typeface="Arial"/>
                <a:cs typeface="Arial"/>
              </a:rPr>
              <a:t>«</a:t>
            </a:r>
            <a:r>
              <a:rPr lang="ru-RU" sz="1600" b="1" spc="-95" dirty="0">
                <a:latin typeface="Arial"/>
                <a:cs typeface="Arial"/>
              </a:rPr>
              <a:t>Т</a:t>
            </a:r>
            <a:r>
              <a:rPr lang="ru-RU" sz="1600" b="1" spc="-25" dirty="0">
                <a:latin typeface="Arial"/>
                <a:cs typeface="Arial"/>
              </a:rPr>
              <a:t>е</a:t>
            </a:r>
            <a:r>
              <a:rPr lang="ru-RU" sz="1600" b="1" dirty="0">
                <a:latin typeface="Arial"/>
                <a:cs typeface="Arial"/>
              </a:rPr>
              <a:t>х</a:t>
            </a:r>
            <a:r>
              <a:rPr lang="ru-RU" sz="1600" b="1" spc="-10" dirty="0">
                <a:latin typeface="Arial"/>
                <a:cs typeface="Arial"/>
              </a:rPr>
              <a:t>н</a:t>
            </a:r>
            <a:r>
              <a:rPr lang="ru-RU" sz="1600" b="1" dirty="0">
                <a:latin typeface="Arial"/>
                <a:cs typeface="Arial"/>
              </a:rPr>
              <a:t>ич</a:t>
            </a:r>
            <a:r>
              <a:rPr lang="ru-RU" sz="1600" b="1" spc="-30" dirty="0">
                <a:latin typeface="Arial"/>
                <a:cs typeface="Arial"/>
              </a:rPr>
              <a:t>е</a:t>
            </a:r>
            <a:r>
              <a:rPr lang="ru-RU" sz="1600" b="1" dirty="0">
                <a:latin typeface="Arial"/>
                <a:cs typeface="Arial"/>
              </a:rPr>
              <a:t>с</a:t>
            </a:r>
            <a:r>
              <a:rPr lang="ru-RU" sz="1600" b="1" spc="-20" dirty="0">
                <a:latin typeface="Arial"/>
                <a:cs typeface="Arial"/>
              </a:rPr>
              <a:t>к</a:t>
            </a:r>
            <a:r>
              <a:rPr lang="ru-RU" sz="1600" b="1" dirty="0">
                <a:latin typeface="Arial"/>
                <a:cs typeface="Arial"/>
              </a:rPr>
              <a:t>ое </a:t>
            </a:r>
            <a:r>
              <a:rPr lang="ru-RU" sz="1600" b="1" spc="-105" dirty="0">
                <a:latin typeface="Arial"/>
                <a:cs typeface="Arial"/>
              </a:rPr>
              <a:t> </a:t>
            </a:r>
            <a:r>
              <a:rPr lang="ru-RU" sz="1600" b="1" dirty="0">
                <a:latin typeface="Arial"/>
                <a:cs typeface="Arial"/>
              </a:rPr>
              <a:t>р</a:t>
            </a:r>
            <a:r>
              <a:rPr lang="ru-RU" sz="1600" b="1" spc="-10" dirty="0">
                <a:latin typeface="Arial"/>
                <a:cs typeface="Arial"/>
              </a:rPr>
              <a:t>е</a:t>
            </a:r>
            <a:r>
              <a:rPr lang="ru-RU" sz="1600" b="1" spc="10" dirty="0">
                <a:latin typeface="Arial"/>
                <a:cs typeface="Arial"/>
              </a:rPr>
              <a:t>г</a:t>
            </a:r>
            <a:r>
              <a:rPr lang="ru-RU" sz="1600" b="1" spc="-60" dirty="0">
                <a:latin typeface="Arial"/>
                <a:cs typeface="Arial"/>
              </a:rPr>
              <a:t>у</a:t>
            </a:r>
            <a:r>
              <a:rPr lang="ru-RU" sz="1600" b="1" dirty="0">
                <a:latin typeface="Arial"/>
                <a:cs typeface="Arial"/>
              </a:rPr>
              <a:t>лиро</a:t>
            </a:r>
            <a:r>
              <a:rPr lang="ru-RU" sz="1600" b="1" spc="-20" dirty="0">
                <a:latin typeface="Arial"/>
                <a:cs typeface="Arial"/>
              </a:rPr>
              <a:t>в</a:t>
            </a:r>
            <a:r>
              <a:rPr lang="ru-RU" sz="1600" b="1" dirty="0">
                <a:latin typeface="Arial"/>
                <a:cs typeface="Arial"/>
              </a:rPr>
              <a:t>а</a:t>
            </a:r>
            <a:r>
              <a:rPr lang="ru-RU" sz="1600" b="1" spc="-10" dirty="0">
                <a:latin typeface="Arial"/>
                <a:cs typeface="Arial"/>
              </a:rPr>
              <a:t>н</a:t>
            </a:r>
            <a:r>
              <a:rPr lang="ru-RU" sz="1600" b="1" dirty="0">
                <a:latin typeface="Arial"/>
                <a:cs typeface="Arial"/>
              </a:rPr>
              <a:t>и</a:t>
            </a:r>
            <a:r>
              <a:rPr lang="ru-RU" sz="1600" b="1" spc="-10" dirty="0">
                <a:latin typeface="Arial"/>
                <a:cs typeface="Arial"/>
              </a:rPr>
              <a:t>е</a:t>
            </a:r>
            <a:r>
              <a:rPr lang="ru-RU" sz="1600" b="1" dirty="0" smtClean="0">
                <a:latin typeface="Arial"/>
                <a:cs typeface="Arial"/>
              </a:rPr>
              <a:t>»</a:t>
            </a:r>
          </a:p>
          <a:p>
            <a:pPr marL="0" marR="5080" indent="0" algn="just">
              <a:lnSpc>
                <a:spcPct val="100000"/>
              </a:lnSpc>
              <a:buNone/>
            </a:pPr>
            <a:r>
              <a:rPr lang="ru-RU" sz="1600" b="1" dirty="0" smtClean="0">
                <a:latin typeface="Arial"/>
                <a:cs typeface="Arial"/>
              </a:rPr>
              <a:t>            п</a:t>
            </a:r>
            <a:r>
              <a:rPr lang="ru-RU" sz="1600" b="1" spc="-25" dirty="0" smtClean="0">
                <a:latin typeface="Arial"/>
                <a:cs typeface="Arial"/>
              </a:rPr>
              <a:t>о</a:t>
            </a:r>
            <a:r>
              <a:rPr lang="ru-RU" sz="1600" b="1" dirty="0" smtClean="0">
                <a:latin typeface="Arial"/>
                <a:cs typeface="Arial"/>
              </a:rPr>
              <a:t>др</a:t>
            </a:r>
            <a:r>
              <a:rPr lang="ru-RU" sz="1600" b="1" spc="20" dirty="0" smtClean="0">
                <a:latin typeface="Arial"/>
                <a:cs typeface="Arial"/>
              </a:rPr>
              <a:t>а</a:t>
            </a:r>
            <a:r>
              <a:rPr lang="ru-RU" sz="1600" b="1" dirty="0" smtClean="0">
                <a:latin typeface="Arial"/>
                <a:cs typeface="Arial"/>
              </a:rPr>
              <a:t>здел   </a:t>
            </a:r>
            <a:r>
              <a:rPr lang="ru-RU" sz="1600" b="1" spc="-60" dirty="0" smtClean="0">
                <a:latin typeface="Arial"/>
                <a:cs typeface="Arial"/>
              </a:rPr>
              <a:t> </a:t>
            </a:r>
            <a:r>
              <a:rPr lang="ru-RU" sz="1600" b="1" dirty="0">
                <a:latin typeface="Arial"/>
                <a:cs typeface="Arial"/>
              </a:rPr>
              <a:t>«</a:t>
            </a:r>
            <a:r>
              <a:rPr lang="ru-RU" sz="1600" b="1" spc="-95" dirty="0">
                <a:latin typeface="Arial"/>
                <a:cs typeface="Arial"/>
              </a:rPr>
              <a:t>Т</a:t>
            </a:r>
            <a:r>
              <a:rPr lang="ru-RU" sz="1600" b="1" spc="-35" dirty="0">
                <a:latin typeface="Arial"/>
                <a:cs typeface="Arial"/>
              </a:rPr>
              <a:t>е</a:t>
            </a:r>
            <a:r>
              <a:rPr lang="ru-RU" sz="1600" b="1" dirty="0">
                <a:latin typeface="Arial"/>
                <a:cs typeface="Arial"/>
              </a:rPr>
              <a:t>х</a:t>
            </a:r>
            <a:r>
              <a:rPr lang="ru-RU" sz="1600" b="1" spc="-10" dirty="0">
                <a:latin typeface="Arial"/>
                <a:cs typeface="Arial"/>
              </a:rPr>
              <a:t>н</a:t>
            </a:r>
            <a:r>
              <a:rPr lang="ru-RU" sz="1600" b="1" dirty="0">
                <a:latin typeface="Arial"/>
                <a:cs typeface="Arial"/>
              </a:rPr>
              <a:t>ич</a:t>
            </a:r>
            <a:r>
              <a:rPr lang="ru-RU" sz="1600" b="1" spc="-30" dirty="0">
                <a:latin typeface="Arial"/>
                <a:cs typeface="Arial"/>
              </a:rPr>
              <a:t>е</a:t>
            </a:r>
            <a:r>
              <a:rPr lang="ru-RU" sz="1600" b="1" dirty="0">
                <a:latin typeface="Arial"/>
                <a:cs typeface="Arial"/>
              </a:rPr>
              <a:t>ские   </a:t>
            </a:r>
            <a:r>
              <a:rPr lang="ru-RU" sz="1600" b="1" spc="-90" dirty="0">
                <a:latin typeface="Arial"/>
                <a:cs typeface="Arial"/>
              </a:rPr>
              <a:t> </a:t>
            </a:r>
            <a:r>
              <a:rPr lang="ru-RU" sz="1600" b="1" dirty="0">
                <a:latin typeface="Arial"/>
                <a:cs typeface="Arial"/>
              </a:rPr>
              <a:t>ре</a:t>
            </a:r>
            <a:r>
              <a:rPr lang="ru-RU" sz="1600" b="1" spc="-45" dirty="0">
                <a:latin typeface="Arial"/>
                <a:cs typeface="Arial"/>
              </a:rPr>
              <a:t>г</a:t>
            </a:r>
            <a:r>
              <a:rPr lang="ru-RU" sz="1600" b="1" dirty="0">
                <a:latin typeface="Arial"/>
                <a:cs typeface="Arial"/>
              </a:rPr>
              <a:t>л</a:t>
            </a:r>
            <a:r>
              <a:rPr lang="ru-RU" sz="1600" b="1" spc="-10" dirty="0">
                <a:latin typeface="Arial"/>
                <a:cs typeface="Arial"/>
              </a:rPr>
              <a:t>а</a:t>
            </a:r>
            <a:r>
              <a:rPr lang="ru-RU" sz="1600" b="1" dirty="0">
                <a:latin typeface="Arial"/>
                <a:cs typeface="Arial"/>
              </a:rPr>
              <a:t>мен</a:t>
            </a:r>
            <a:r>
              <a:rPr lang="ru-RU" sz="1600" b="1" spc="-35" dirty="0">
                <a:latin typeface="Arial"/>
                <a:cs typeface="Arial"/>
              </a:rPr>
              <a:t>т</a:t>
            </a:r>
            <a:r>
              <a:rPr lang="ru-RU" sz="1600" b="1" dirty="0">
                <a:latin typeface="Arial"/>
                <a:cs typeface="Arial"/>
              </a:rPr>
              <a:t>ы» </a:t>
            </a:r>
            <a:endParaRPr lang="ru-RU" sz="1600" b="1" dirty="0" smtClean="0">
              <a:latin typeface="Arial"/>
              <a:cs typeface="Arial"/>
            </a:endParaRPr>
          </a:p>
          <a:p>
            <a:pPr marL="0" marR="5080" indent="0" algn="just">
              <a:lnSpc>
                <a:spcPct val="100000"/>
              </a:lnSpc>
              <a:buNone/>
            </a:pPr>
            <a:r>
              <a:rPr lang="ru-RU" sz="1600" b="1" dirty="0" smtClean="0">
                <a:latin typeface="Arial"/>
                <a:cs typeface="Arial"/>
              </a:rPr>
              <a:t>  </a:t>
            </a:r>
            <a:r>
              <a:rPr lang="ru-RU" sz="1600" b="1" spc="-80" dirty="0" smtClean="0">
                <a:latin typeface="Arial"/>
                <a:cs typeface="Arial"/>
              </a:rPr>
              <a:t>            </a:t>
            </a:r>
            <a:r>
              <a:rPr lang="ru-RU" sz="1600" b="1" dirty="0" smtClean="0">
                <a:latin typeface="Arial"/>
                <a:cs typeface="Arial"/>
              </a:rPr>
              <a:t>и </a:t>
            </a:r>
            <a:r>
              <a:rPr lang="ru-RU" sz="1600" b="1" dirty="0">
                <a:latin typeface="Arial"/>
                <a:cs typeface="Arial"/>
              </a:rPr>
              <a:t>про</a:t>
            </a:r>
            <a:r>
              <a:rPr lang="ru-RU" sz="1600" b="1" spc="-30" dirty="0">
                <a:latin typeface="Arial"/>
                <a:cs typeface="Arial"/>
              </a:rPr>
              <a:t>в</a:t>
            </a:r>
            <a:r>
              <a:rPr lang="ru-RU" sz="1600" b="1" dirty="0">
                <a:latin typeface="Arial"/>
                <a:cs typeface="Arial"/>
              </a:rPr>
              <a:t>е</a:t>
            </a:r>
            <a:r>
              <a:rPr lang="ru-RU" sz="1600" b="1" spc="-30" dirty="0">
                <a:latin typeface="Arial"/>
                <a:cs typeface="Arial"/>
              </a:rPr>
              <a:t>р</a:t>
            </a:r>
            <a:r>
              <a:rPr lang="ru-RU" sz="1600" b="1" dirty="0">
                <a:latin typeface="Arial"/>
                <a:cs typeface="Arial"/>
              </a:rPr>
              <a:t>я</a:t>
            </a:r>
            <a:r>
              <a:rPr lang="ru-RU" sz="1600" b="1" spc="-45" dirty="0">
                <a:latin typeface="Arial"/>
                <a:cs typeface="Arial"/>
              </a:rPr>
              <a:t>т</a:t>
            </a:r>
            <a:r>
              <a:rPr lang="ru-RU" sz="1600" b="1" dirty="0">
                <a:latin typeface="Arial"/>
                <a:cs typeface="Arial"/>
              </a:rPr>
              <a:t>ь         </a:t>
            </a:r>
            <a:r>
              <a:rPr lang="ru-RU" sz="1600" b="1" spc="204" dirty="0">
                <a:latin typeface="Arial"/>
                <a:cs typeface="Arial"/>
              </a:rPr>
              <a:t> </a:t>
            </a:r>
            <a:r>
              <a:rPr lang="ru-RU" sz="1600" b="1" dirty="0">
                <a:latin typeface="Arial"/>
                <a:cs typeface="Arial"/>
              </a:rPr>
              <a:t>на</a:t>
            </a:r>
            <a:r>
              <a:rPr lang="ru-RU" sz="1600" b="1" spc="-15" dirty="0">
                <a:latin typeface="Arial"/>
                <a:cs typeface="Arial"/>
              </a:rPr>
              <a:t>л</a:t>
            </a:r>
            <a:r>
              <a:rPr lang="ru-RU" sz="1600" b="1" dirty="0">
                <a:latin typeface="Arial"/>
                <a:cs typeface="Arial"/>
              </a:rPr>
              <a:t>и</a:t>
            </a:r>
            <a:r>
              <a:rPr lang="ru-RU" sz="1600" b="1" spc="-15" dirty="0">
                <a:latin typeface="Arial"/>
                <a:cs typeface="Arial"/>
              </a:rPr>
              <a:t>ч</a:t>
            </a:r>
            <a:r>
              <a:rPr lang="ru-RU" sz="1600" b="1" dirty="0">
                <a:latin typeface="Arial"/>
                <a:cs typeface="Arial"/>
              </a:rPr>
              <a:t>ие    </a:t>
            </a:r>
            <a:r>
              <a:rPr lang="ru-RU" sz="1600" b="1" spc="80" dirty="0">
                <a:latin typeface="Arial"/>
                <a:cs typeface="Arial"/>
              </a:rPr>
              <a:t> </a:t>
            </a:r>
            <a:r>
              <a:rPr lang="ru-RU" sz="1600" b="1" dirty="0">
                <a:latin typeface="Arial"/>
                <a:cs typeface="Arial"/>
              </a:rPr>
              <a:t>или    </a:t>
            </a:r>
            <a:r>
              <a:rPr lang="ru-RU" sz="1600" b="1" spc="75" dirty="0">
                <a:latin typeface="Arial"/>
                <a:cs typeface="Arial"/>
              </a:rPr>
              <a:t> </a:t>
            </a:r>
            <a:r>
              <a:rPr lang="ru-RU" sz="1600" b="1" spc="-40" dirty="0">
                <a:latin typeface="Arial"/>
                <a:cs typeface="Arial"/>
              </a:rPr>
              <a:t>о</a:t>
            </a:r>
            <a:r>
              <a:rPr lang="ru-RU" sz="1600" b="1" spc="-60" dirty="0">
                <a:latin typeface="Arial"/>
                <a:cs typeface="Arial"/>
              </a:rPr>
              <a:t>т</a:t>
            </a:r>
            <a:r>
              <a:rPr lang="ru-RU" sz="1600" b="1" spc="10" dirty="0">
                <a:latin typeface="Arial"/>
                <a:cs typeface="Arial"/>
              </a:rPr>
              <a:t>су</a:t>
            </a:r>
            <a:r>
              <a:rPr lang="ru-RU" sz="1600" b="1" spc="-50" dirty="0">
                <a:latin typeface="Arial"/>
                <a:cs typeface="Arial"/>
              </a:rPr>
              <a:t>т</a:t>
            </a:r>
            <a:r>
              <a:rPr lang="ru-RU" sz="1600" b="1" spc="10" dirty="0">
                <a:latin typeface="Arial"/>
                <a:cs typeface="Arial"/>
              </a:rPr>
              <a:t>с</a:t>
            </a:r>
            <a:r>
              <a:rPr lang="ru-RU" sz="1600" b="1" spc="-40" dirty="0">
                <a:latin typeface="Arial"/>
                <a:cs typeface="Arial"/>
              </a:rPr>
              <a:t>т</a:t>
            </a:r>
            <a:r>
              <a:rPr lang="ru-RU" sz="1600" b="1" dirty="0">
                <a:latin typeface="Arial"/>
                <a:cs typeface="Arial"/>
              </a:rPr>
              <a:t>вие </a:t>
            </a:r>
            <a:r>
              <a:rPr lang="ru-RU" sz="1600" b="1" dirty="0" smtClean="0">
                <a:latin typeface="Arial"/>
                <a:cs typeface="Arial"/>
              </a:rPr>
              <a:t>дейс</a:t>
            </a:r>
            <a:r>
              <a:rPr lang="ru-RU" sz="1600" b="1" spc="-35" dirty="0" smtClean="0">
                <a:latin typeface="Arial"/>
                <a:cs typeface="Arial"/>
              </a:rPr>
              <a:t>тву</a:t>
            </a:r>
            <a:r>
              <a:rPr lang="ru-RU" sz="1600" b="1" dirty="0" smtClean="0">
                <a:latin typeface="Arial"/>
                <a:cs typeface="Arial"/>
              </a:rPr>
              <a:t>ю</a:t>
            </a:r>
            <a:r>
              <a:rPr lang="ru-RU" sz="1600" b="1" spc="15" dirty="0" smtClean="0">
                <a:latin typeface="Arial"/>
                <a:cs typeface="Arial"/>
              </a:rPr>
              <a:t>щ</a:t>
            </a:r>
            <a:r>
              <a:rPr lang="ru-RU" sz="1600" b="1" dirty="0" smtClean="0">
                <a:latin typeface="Arial"/>
                <a:cs typeface="Arial"/>
              </a:rPr>
              <a:t>е</a:t>
            </a:r>
            <a:r>
              <a:rPr lang="ru-RU" sz="1600" b="1" spc="-20" dirty="0" smtClean="0">
                <a:latin typeface="Arial"/>
                <a:cs typeface="Arial"/>
              </a:rPr>
              <a:t>г</a:t>
            </a:r>
            <a:r>
              <a:rPr lang="ru-RU" sz="1600" b="1" dirty="0" smtClean="0">
                <a:latin typeface="Arial"/>
                <a:cs typeface="Arial"/>
              </a:rPr>
              <a:t>о</a:t>
            </a:r>
          </a:p>
          <a:p>
            <a:pPr marL="0" marR="5080" indent="0" algn="just">
              <a:lnSpc>
                <a:spcPct val="100000"/>
              </a:lnSpc>
              <a:buNone/>
            </a:pPr>
            <a:r>
              <a:rPr lang="ru-RU" sz="1600" b="1" dirty="0">
                <a:latin typeface="Arial"/>
                <a:cs typeface="Arial"/>
              </a:rPr>
              <a:t> </a:t>
            </a:r>
            <a:r>
              <a:rPr lang="ru-RU" sz="1600" b="1" dirty="0" smtClean="0">
                <a:latin typeface="Arial"/>
                <a:cs typeface="Arial"/>
              </a:rPr>
              <a:t>           </a:t>
            </a:r>
            <a:r>
              <a:rPr lang="ru-RU" sz="1600" b="1" spc="-35" dirty="0" smtClean="0">
                <a:latin typeface="Arial"/>
                <a:cs typeface="Arial"/>
              </a:rPr>
              <a:t>т</a:t>
            </a:r>
            <a:r>
              <a:rPr lang="ru-RU" sz="1600" b="1" spc="-25" dirty="0" smtClean="0">
                <a:latin typeface="Arial"/>
                <a:cs typeface="Arial"/>
              </a:rPr>
              <a:t>е</a:t>
            </a:r>
            <a:r>
              <a:rPr lang="ru-RU" sz="1600" b="1" dirty="0" smtClean="0">
                <a:latin typeface="Arial"/>
                <a:cs typeface="Arial"/>
              </a:rPr>
              <a:t>хнич</a:t>
            </a:r>
            <a:r>
              <a:rPr lang="ru-RU" sz="1600" b="1" spc="-35" dirty="0" smtClean="0">
                <a:latin typeface="Arial"/>
                <a:cs typeface="Arial"/>
              </a:rPr>
              <a:t>е</a:t>
            </a:r>
            <a:r>
              <a:rPr lang="ru-RU" sz="1600" b="1" dirty="0" smtClean="0">
                <a:latin typeface="Arial"/>
                <a:cs typeface="Arial"/>
              </a:rPr>
              <a:t>с</a:t>
            </a:r>
            <a:r>
              <a:rPr lang="ru-RU" sz="1600" b="1" spc="-20" dirty="0" smtClean="0">
                <a:latin typeface="Arial"/>
                <a:cs typeface="Arial"/>
              </a:rPr>
              <a:t>к</a:t>
            </a:r>
            <a:r>
              <a:rPr lang="ru-RU" sz="1600" b="1" spc="-15" dirty="0" smtClean="0">
                <a:latin typeface="Arial"/>
                <a:cs typeface="Arial"/>
              </a:rPr>
              <a:t>о</a:t>
            </a:r>
            <a:r>
              <a:rPr lang="ru-RU" sz="1600" b="1" spc="-20" dirty="0" smtClean="0">
                <a:latin typeface="Arial"/>
                <a:cs typeface="Arial"/>
              </a:rPr>
              <a:t>г</a:t>
            </a:r>
            <a:r>
              <a:rPr lang="ru-RU" sz="1600" b="1" dirty="0" smtClean="0">
                <a:latin typeface="Arial"/>
                <a:cs typeface="Arial"/>
              </a:rPr>
              <a:t>о </a:t>
            </a:r>
            <a:r>
              <a:rPr lang="ru-RU" sz="1600" b="1" spc="90" dirty="0" smtClean="0">
                <a:latin typeface="Arial"/>
                <a:cs typeface="Arial"/>
              </a:rPr>
              <a:t> </a:t>
            </a:r>
            <a:r>
              <a:rPr lang="ru-RU" sz="1600" b="1" dirty="0">
                <a:latin typeface="Arial"/>
                <a:cs typeface="Arial"/>
              </a:rPr>
              <a:t>р</a:t>
            </a:r>
            <a:r>
              <a:rPr lang="ru-RU" sz="1600" b="1" spc="-10" dirty="0">
                <a:latin typeface="Arial"/>
                <a:cs typeface="Arial"/>
              </a:rPr>
              <a:t>е</a:t>
            </a:r>
            <a:r>
              <a:rPr lang="ru-RU" sz="1600" b="1" spc="-45" dirty="0">
                <a:latin typeface="Arial"/>
                <a:cs typeface="Arial"/>
              </a:rPr>
              <a:t>г</a:t>
            </a:r>
            <a:r>
              <a:rPr lang="ru-RU" sz="1600" b="1" dirty="0">
                <a:latin typeface="Arial"/>
                <a:cs typeface="Arial"/>
              </a:rPr>
              <a:t>л</a:t>
            </a:r>
            <a:r>
              <a:rPr lang="ru-RU" sz="1600" b="1" spc="-10" dirty="0">
                <a:latin typeface="Arial"/>
                <a:cs typeface="Arial"/>
              </a:rPr>
              <a:t>а</a:t>
            </a:r>
            <a:r>
              <a:rPr lang="ru-RU" sz="1600" b="1" dirty="0">
                <a:latin typeface="Arial"/>
                <a:cs typeface="Arial"/>
              </a:rPr>
              <a:t>мен</a:t>
            </a:r>
            <a:r>
              <a:rPr lang="ru-RU" sz="1600" b="1" spc="-35" dirty="0">
                <a:latin typeface="Arial"/>
                <a:cs typeface="Arial"/>
              </a:rPr>
              <a:t>т</a:t>
            </a:r>
            <a:r>
              <a:rPr lang="ru-RU" sz="1600" b="1" dirty="0">
                <a:latin typeface="Arial"/>
                <a:cs typeface="Arial"/>
              </a:rPr>
              <a:t>а </a:t>
            </a:r>
            <a:r>
              <a:rPr lang="ru-RU" sz="1600" b="1" spc="90" dirty="0">
                <a:latin typeface="Arial"/>
                <a:cs typeface="Arial"/>
              </a:rPr>
              <a:t> </a:t>
            </a:r>
            <a:r>
              <a:rPr lang="ru-RU" sz="1600" b="1" dirty="0">
                <a:latin typeface="Arial"/>
                <a:cs typeface="Arial"/>
              </a:rPr>
              <a:t>на </a:t>
            </a:r>
            <a:r>
              <a:rPr lang="ru-RU" sz="1600" b="1" spc="-25" dirty="0">
                <a:latin typeface="Arial"/>
                <a:cs typeface="Arial"/>
              </a:rPr>
              <a:t>з</a:t>
            </a:r>
            <a:r>
              <a:rPr lang="ru-RU" sz="1600" b="1" dirty="0">
                <a:latin typeface="Arial"/>
                <a:cs typeface="Arial"/>
              </a:rPr>
              <a:t>а</a:t>
            </a:r>
            <a:r>
              <a:rPr lang="ru-RU" sz="1600" b="1" spc="5" dirty="0">
                <a:latin typeface="Arial"/>
                <a:cs typeface="Arial"/>
              </a:rPr>
              <a:t>к</a:t>
            </a:r>
            <a:r>
              <a:rPr lang="ru-RU" sz="1600" b="1" spc="-35" dirty="0">
                <a:latin typeface="Arial"/>
                <a:cs typeface="Arial"/>
              </a:rPr>
              <a:t>у</a:t>
            </a:r>
            <a:r>
              <a:rPr lang="ru-RU" sz="1600" b="1" dirty="0">
                <a:latin typeface="Arial"/>
                <a:cs typeface="Arial"/>
              </a:rPr>
              <a:t>па</a:t>
            </a:r>
            <a:r>
              <a:rPr lang="ru-RU" sz="1600" b="1" spc="-20" dirty="0">
                <a:latin typeface="Arial"/>
                <a:cs typeface="Arial"/>
              </a:rPr>
              <a:t>е</a:t>
            </a:r>
            <a:r>
              <a:rPr lang="ru-RU" sz="1600" b="1" dirty="0">
                <a:latin typeface="Arial"/>
                <a:cs typeface="Arial"/>
              </a:rPr>
              <a:t>м</a:t>
            </a:r>
            <a:r>
              <a:rPr lang="ru-RU" sz="1600" b="1" spc="5" dirty="0">
                <a:latin typeface="Arial"/>
                <a:cs typeface="Arial"/>
              </a:rPr>
              <a:t>ы</a:t>
            </a:r>
            <a:r>
              <a:rPr lang="ru-RU" sz="1600" b="1" dirty="0">
                <a:latin typeface="Arial"/>
                <a:cs typeface="Arial"/>
              </a:rPr>
              <a:t>й</a:t>
            </a:r>
            <a:r>
              <a:rPr lang="ru-RU" sz="1600" b="1" spc="-10" dirty="0">
                <a:latin typeface="Arial"/>
                <a:cs typeface="Arial"/>
              </a:rPr>
              <a:t> </a:t>
            </a:r>
            <a:r>
              <a:rPr lang="ru-RU" sz="1600" b="1" dirty="0">
                <a:latin typeface="Arial"/>
                <a:cs typeface="Arial"/>
              </a:rPr>
              <a:t>им</a:t>
            </a:r>
            <a:r>
              <a:rPr lang="ru-RU" sz="1600" b="1" spc="-25" dirty="0">
                <a:latin typeface="Arial"/>
                <a:cs typeface="Arial"/>
              </a:rPr>
              <a:t> </a:t>
            </a:r>
            <a:r>
              <a:rPr lang="ru-RU" sz="1600" b="1" spc="-60" dirty="0">
                <a:latin typeface="Arial"/>
                <a:cs typeface="Arial"/>
              </a:rPr>
              <a:t>т</a:t>
            </a:r>
            <a:r>
              <a:rPr lang="ru-RU" sz="1600" b="1" dirty="0">
                <a:latin typeface="Arial"/>
                <a:cs typeface="Arial"/>
              </a:rPr>
              <a:t>о</a:t>
            </a:r>
            <a:r>
              <a:rPr lang="ru-RU" sz="1600" b="1" spc="-20" dirty="0">
                <a:latin typeface="Arial"/>
                <a:cs typeface="Arial"/>
              </a:rPr>
              <a:t>в</a:t>
            </a:r>
            <a:r>
              <a:rPr lang="ru-RU" sz="1600" b="1" dirty="0">
                <a:latin typeface="Arial"/>
                <a:cs typeface="Arial"/>
              </a:rPr>
              <a:t>ар,</a:t>
            </a:r>
            <a:r>
              <a:rPr lang="ru-RU" sz="1600" b="1" spc="-10" dirty="0">
                <a:latin typeface="Arial"/>
                <a:cs typeface="Arial"/>
              </a:rPr>
              <a:t> </a:t>
            </a:r>
            <a:r>
              <a:rPr lang="ru-RU" sz="1600" b="1" dirty="0" smtClean="0">
                <a:latin typeface="Arial"/>
                <a:cs typeface="Arial"/>
              </a:rPr>
              <a:t>раб</a:t>
            </a:r>
            <a:r>
              <a:rPr lang="ru-RU" sz="1600" b="1" spc="-50" dirty="0" smtClean="0">
                <a:latin typeface="Arial"/>
                <a:cs typeface="Arial"/>
              </a:rPr>
              <a:t>о</a:t>
            </a:r>
            <a:r>
              <a:rPr lang="ru-RU" sz="1600" b="1" spc="10" dirty="0" smtClean="0">
                <a:latin typeface="Arial"/>
                <a:cs typeface="Arial"/>
              </a:rPr>
              <a:t>ту, услугу</a:t>
            </a:r>
            <a:endParaRPr lang="ru-RU" sz="1600" dirty="0">
              <a:latin typeface="Arial"/>
              <a:cs typeface="Arial"/>
            </a:endParaRPr>
          </a:p>
          <a:p>
            <a:pPr marL="0" indent="0" algn="just" fontAlgn="auto">
              <a:spcBef>
                <a:spcPts val="0"/>
              </a:spcBef>
              <a:spcAft>
                <a:spcPts val="0"/>
              </a:spcAft>
              <a:buNone/>
              <a:defRPr/>
            </a:pPr>
            <a:endParaRPr lang="ru-RU" sz="1600" b="1" dirty="0" smtClean="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24</a:t>
            </a:fld>
            <a:endParaRPr lang="ru-RU" dirty="0">
              <a:solidFill>
                <a:prstClr val="black">
                  <a:tint val="75000"/>
                </a:prstClr>
              </a:solidFill>
            </a:endParaRPr>
          </a:p>
        </p:txBody>
      </p:sp>
    </p:spTree>
    <p:extLst>
      <p:ext uri="{BB962C8B-B14F-4D97-AF65-F5344CB8AC3E}">
        <p14:creationId xmlns:p14="http://schemas.microsoft.com/office/powerpoint/2010/main" val="3347738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09427" y="6172536"/>
            <a:ext cx="8342543" cy="0"/>
          </a:xfrm>
          <a:custGeom>
            <a:avLst/>
            <a:gdLst/>
            <a:ahLst/>
            <a:cxnLst/>
            <a:rect l="l" t="t" r="r" b="b"/>
            <a:pathLst>
              <a:path w="9756140">
                <a:moveTo>
                  <a:pt x="0" y="0"/>
                </a:moveTo>
                <a:lnTo>
                  <a:pt x="9756000" y="0"/>
                </a:lnTo>
              </a:path>
            </a:pathLst>
          </a:custGeom>
          <a:ln w="10795">
            <a:solidFill>
              <a:srgbClr val="E6E7E8"/>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4" name="object 4"/>
          <p:cNvSpPr/>
          <p:nvPr/>
        </p:nvSpPr>
        <p:spPr>
          <a:xfrm>
            <a:off x="409427" y="1471511"/>
            <a:ext cx="8342543" cy="0"/>
          </a:xfrm>
          <a:custGeom>
            <a:avLst/>
            <a:gdLst/>
            <a:ahLst/>
            <a:cxnLst/>
            <a:rect l="l" t="t" r="r" b="b"/>
            <a:pathLst>
              <a:path w="9756140">
                <a:moveTo>
                  <a:pt x="0" y="0"/>
                </a:moveTo>
                <a:lnTo>
                  <a:pt x="9756000" y="0"/>
                </a:lnTo>
              </a:path>
            </a:pathLst>
          </a:custGeom>
          <a:ln w="17994">
            <a:solidFill>
              <a:srgbClr val="006284"/>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5" name="object 5"/>
          <p:cNvSpPr txBox="1">
            <a:spLocks noGrp="1"/>
          </p:cNvSpPr>
          <p:nvPr>
            <p:ph type="title"/>
          </p:nvPr>
        </p:nvSpPr>
        <p:spPr>
          <a:xfrm>
            <a:off x="267819" y="506644"/>
            <a:ext cx="7288103" cy="868571"/>
          </a:xfrm>
          <a:prstGeom prst="rect">
            <a:avLst/>
          </a:prstGeom>
        </p:spPr>
        <p:txBody>
          <a:bodyPr vert="horz" wrap="square" lIns="0" tIns="0" rIns="0" bIns="0" rtlCol="0">
            <a:spAutoFit/>
          </a:bodyPr>
          <a:lstStyle/>
          <a:p>
            <a:pPr marL="1196204"/>
            <a:r>
              <a:rPr dirty="0"/>
              <a:t>Где найти текс</a:t>
            </a:r>
            <a:r>
              <a:rPr spc="4" dirty="0"/>
              <a:t>т</a:t>
            </a:r>
            <a:r>
              <a:rPr dirty="0"/>
              <a:t>ы</a:t>
            </a:r>
            <a:r>
              <a:rPr spc="-26" dirty="0"/>
              <a:t> </a:t>
            </a:r>
            <a:r>
              <a:rPr dirty="0"/>
              <a:t>ГОСТ</a:t>
            </a:r>
            <a:r>
              <a:rPr spc="4" dirty="0"/>
              <a:t>о</a:t>
            </a:r>
            <a:r>
              <a:rPr dirty="0"/>
              <a:t>в</a:t>
            </a:r>
            <a:r>
              <a:rPr spc="-17" dirty="0"/>
              <a:t> </a:t>
            </a:r>
            <a:r>
              <a:rPr dirty="0"/>
              <a:t>и иных</a:t>
            </a:r>
          </a:p>
          <a:p>
            <a:pPr marL="1196204"/>
            <a:r>
              <a:rPr dirty="0"/>
              <a:t>до</a:t>
            </a:r>
            <a:r>
              <a:rPr spc="9" dirty="0"/>
              <a:t>к</a:t>
            </a:r>
            <a:r>
              <a:rPr dirty="0"/>
              <a:t>умен</a:t>
            </a:r>
            <a:r>
              <a:rPr spc="4" dirty="0"/>
              <a:t>т</a:t>
            </a:r>
            <a:r>
              <a:rPr dirty="0"/>
              <a:t>ов?</a:t>
            </a:r>
          </a:p>
        </p:txBody>
      </p:sp>
      <p:sp>
        <p:nvSpPr>
          <p:cNvPr id="8" name="object 8"/>
          <p:cNvSpPr txBox="1">
            <a:spLocks noGrp="1"/>
          </p:cNvSpPr>
          <p:nvPr>
            <p:ph type="sldNum" sz="quarter" idx="7"/>
          </p:nvPr>
        </p:nvSpPr>
        <p:spPr>
          <a:xfrm>
            <a:off x="7249939" y="5743710"/>
            <a:ext cx="177832" cy="368434"/>
          </a:xfrm>
          <a:prstGeom prst="rect">
            <a:avLst/>
          </a:prstGeom>
        </p:spPr>
        <p:txBody>
          <a:bodyPr vert="horz" wrap="square" lIns="0" tIns="0" rIns="0" bIns="0" rtlCol="0">
            <a:spAutoFit/>
          </a:bodyPr>
          <a:lstStyle/>
          <a:p>
            <a:pPr marL="21720"/>
            <a:fld id="{81D60167-4931-47E6-BA6A-407CBD079E47}" type="slidenum">
              <a:rPr dirty="0">
                <a:solidFill>
                  <a:prstClr val="white"/>
                </a:solidFill>
              </a:rPr>
              <a:pPr marL="21720"/>
              <a:t>25</a:t>
            </a:fld>
            <a:endParaRPr dirty="0">
              <a:solidFill>
                <a:prstClr val="white"/>
              </a:solidFill>
            </a:endParaRPr>
          </a:p>
        </p:txBody>
      </p:sp>
      <p:sp>
        <p:nvSpPr>
          <p:cNvPr id="6" name="object 6"/>
          <p:cNvSpPr txBox="1"/>
          <p:nvPr/>
        </p:nvSpPr>
        <p:spPr>
          <a:xfrm>
            <a:off x="477312" y="1816182"/>
            <a:ext cx="7529139" cy="3381375"/>
          </a:xfrm>
          <a:prstGeom prst="rect">
            <a:avLst/>
          </a:prstGeom>
        </p:spPr>
        <p:txBody>
          <a:bodyPr vert="horz" wrap="square" lIns="0" tIns="0" rIns="0" bIns="0" rtlCol="0">
            <a:spAutoFit/>
          </a:bodyPr>
          <a:lstStyle/>
          <a:p>
            <a:pPr marL="10860" fontAlgn="auto">
              <a:spcBef>
                <a:spcPts val="0"/>
              </a:spcBef>
              <a:spcAft>
                <a:spcPts val="0"/>
              </a:spcAft>
            </a:pPr>
            <a:r>
              <a:rPr sz="2736" b="1" dirty="0">
                <a:solidFill>
                  <a:srgbClr val="C00000"/>
                </a:solidFill>
                <a:latin typeface="Arial"/>
                <a:cs typeface="Arial"/>
              </a:rPr>
              <a:t>БЕСП</a:t>
            </a:r>
            <a:r>
              <a:rPr sz="2736" b="1" spc="-13" dirty="0">
                <a:solidFill>
                  <a:srgbClr val="C00000"/>
                </a:solidFill>
                <a:latin typeface="Arial"/>
                <a:cs typeface="Arial"/>
              </a:rPr>
              <a:t>Л</a:t>
            </a:r>
            <a:r>
              <a:rPr sz="2736" b="1" dirty="0">
                <a:solidFill>
                  <a:srgbClr val="C00000"/>
                </a:solidFill>
                <a:latin typeface="Arial"/>
                <a:cs typeface="Arial"/>
              </a:rPr>
              <a:t>АТНО:</a:t>
            </a:r>
            <a:endParaRPr sz="2736">
              <a:solidFill>
                <a:prstClr val="black"/>
              </a:solidFill>
              <a:latin typeface="Arial"/>
              <a:cs typeface="Arial"/>
            </a:endParaRPr>
          </a:p>
          <a:p>
            <a:pPr marL="401811" indent="-390952" fontAlgn="auto">
              <a:spcBef>
                <a:spcPts val="0"/>
              </a:spcBef>
              <a:spcAft>
                <a:spcPts val="0"/>
              </a:spcAft>
              <a:buFont typeface="Wingdings"/>
              <a:buChar char=""/>
              <a:tabLst>
                <a:tab pos="401811" algn="l"/>
              </a:tabLst>
            </a:pPr>
            <a:r>
              <a:rPr sz="2736" dirty="0">
                <a:solidFill>
                  <a:prstClr val="black"/>
                </a:solidFill>
                <a:latin typeface="Arial"/>
                <a:cs typeface="Arial"/>
              </a:rPr>
              <a:t>Росстанда</a:t>
            </a:r>
            <a:r>
              <a:rPr sz="2736" spc="-17" dirty="0">
                <a:solidFill>
                  <a:prstClr val="black"/>
                </a:solidFill>
                <a:latin typeface="Arial"/>
                <a:cs typeface="Arial"/>
              </a:rPr>
              <a:t>р</a:t>
            </a:r>
            <a:r>
              <a:rPr sz="2736" dirty="0">
                <a:solidFill>
                  <a:prstClr val="black"/>
                </a:solidFill>
                <a:latin typeface="Arial"/>
                <a:cs typeface="Arial"/>
              </a:rPr>
              <a:t>т</a:t>
            </a:r>
            <a:r>
              <a:rPr sz="2736" spc="-30" dirty="0">
                <a:solidFill>
                  <a:prstClr val="black"/>
                </a:solidFill>
                <a:latin typeface="Arial"/>
                <a:cs typeface="Arial"/>
              </a:rPr>
              <a:t> </a:t>
            </a:r>
            <a:r>
              <a:rPr sz="2736" dirty="0">
                <a:solidFill>
                  <a:prstClr val="black"/>
                </a:solidFill>
                <a:latin typeface="Arial"/>
                <a:cs typeface="Arial"/>
              </a:rPr>
              <a:t>(www.gost.ru)</a:t>
            </a:r>
            <a:endParaRPr sz="2736">
              <a:solidFill>
                <a:prstClr val="black"/>
              </a:solidFill>
              <a:latin typeface="Arial"/>
              <a:cs typeface="Arial"/>
            </a:endParaRPr>
          </a:p>
          <a:p>
            <a:pPr fontAlgn="auto">
              <a:spcBef>
                <a:spcPts val="41"/>
              </a:spcBef>
              <a:spcAft>
                <a:spcPts val="0"/>
              </a:spcAft>
              <a:buFont typeface="Wingdings"/>
              <a:buChar char=""/>
            </a:pPr>
            <a:endParaRPr sz="2822">
              <a:solidFill>
                <a:prstClr val="black"/>
              </a:solidFill>
              <a:latin typeface="Times New Roman"/>
              <a:cs typeface="Times New Roman"/>
            </a:endParaRPr>
          </a:p>
          <a:p>
            <a:pPr marL="10860" fontAlgn="auto">
              <a:spcBef>
                <a:spcPts val="0"/>
              </a:spcBef>
              <a:spcAft>
                <a:spcPts val="0"/>
              </a:spcAft>
            </a:pPr>
            <a:r>
              <a:rPr sz="2736" b="1" dirty="0">
                <a:solidFill>
                  <a:srgbClr val="C00000"/>
                </a:solidFill>
                <a:latin typeface="Arial"/>
                <a:cs typeface="Arial"/>
              </a:rPr>
              <a:t>ПЛА</a:t>
            </a:r>
            <a:r>
              <a:rPr sz="2736" b="1" spc="-9" dirty="0">
                <a:solidFill>
                  <a:srgbClr val="C00000"/>
                </a:solidFill>
                <a:latin typeface="Arial"/>
                <a:cs typeface="Arial"/>
              </a:rPr>
              <a:t>Т</a:t>
            </a:r>
            <a:r>
              <a:rPr sz="2736" b="1" dirty="0">
                <a:solidFill>
                  <a:srgbClr val="C00000"/>
                </a:solidFill>
                <a:latin typeface="Arial"/>
                <a:cs typeface="Arial"/>
              </a:rPr>
              <a:t>НО:</a:t>
            </a:r>
            <a:endParaRPr sz="2736">
              <a:solidFill>
                <a:prstClr val="black"/>
              </a:solidFill>
              <a:latin typeface="Arial"/>
              <a:cs typeface="Arial"/>
            </a:endParaRPr>
          </a:p>
          <a:p>
            <a:pPr marL="401811" marR="232399" indent="-390952" fontAlgn="auto">
              <a:spcBef>
                <a:spcPts val="0"/>
              </a:spcBef>
              <a:spcAft>
                <a:spcPts val="0"/>
              </a:spcAft>
              <a:buFont typeface="Wingdings"/>
              <a:buChar char=""/>
              <a:tabLst>
                <a:tab pos="401811" algn="l"/>
              </a:tabLst>
            </a:pPr>
            <a:r>
              <a:rPr sz="2736" dirty="0">
                <a:solidFill>
                  <a:prstClr val="black"/>
                </a:solidFill>
                <a:latin typeface="Arial"/>
                <a:cs typeface="Arial"/>
              </a:rPr>
              <a:t>ФГ</a:t>
            </a:r>
            <a:r>
              <a:rPr sz="2736" spc="4" dirty="0">
                <a:solidFill>
                  <a:prstClr val="black"/>
                </a:solidFill>
                <a:latin typeface="Arial"/>
                <a:cs typeface="Arial"/>
              </a:rPr>
              <a:t>У</a:t>
            </a:r>
            <a:r>
              <a:rPr sz="2736" dirty="0">
                <a:solidFill>
                  <a:prstClr val="black"/>
                </a:solidFill>
                <a:latin typeface="Arial"/>
                <a:cs typeface="Arial"/>
              </a:rPr>
              <a:t>П</a:t>
            </a:r>
            <a:r>
              <a:rPr sz="2736" spc="-9" dirty="0">
                <a:solidFill>
                  <a:prstClr val="black"/>
                </a:solidFill>
                <a:latin typeface="Arial"/>
                <a:cs typeface="Arial"/>
              </a:rPr>
              <a:t> </a:t>
            </a:r>
            <a:r>
              <a:rPr sz="2736" dirty="0">
                <a:solidFill>
                  <a:prstClr val="black"/>
                </a:solidFill>
                <a:latin typeface="Arial"/>
                <a:cs typeface="Arial"/>
              </a:rPr>
              <a:t>"Ста</a:t>
            </a:r>
            <a:r>
              <a:rPr sz="2736" spc="-9" dirty="0">
                <a:solidFill>
                  <a:prstClr val="black"/>
                </a:solidFill>
                <a:latin typeface="Arial"/>
                <a:cs typeface="Arial"/>
              </a:rPr>
              <a:t>н</a:t>
            </a:r>
            <a:r>
              <a:rPr sz="2736" dirty="0">
                <a:solidFill>
                  <a:prstClr val="black"/>
                </a:solidFill>
                <a:latin typeface="Arial"/>
                <a:cs typeface="Arial"/>
              </a:rPr>
              <a:t>дар</a:t>
            </a:r>
            <a:r>
              <a:rPr sz="2736" spc="-9" dirty="0">
                <a:solidFill>
                  <a:prstClr val="black"/>
                </a:solidFill>
                <a:latin typeface="Arial"/>
                <a:cs typeface="Arial"/>
              </a:rPr>
              <a:t>т</a:t>
            </a:r>
            <a:r>
              <a:rPr sz="2736" dirty="0">
                <a:solidFill>
                  <a:prstClr val="black"/>
                </a:solidFill>
                <a:latin typeface="Arial"/>
                <a:cs typeface="Arial"/>
              </a:rPr>
              <a:t>инф</a:t>
            </a:r>
            <a:r>
              <a:rPr sz="2736" spc="-9" dirty="0">
                <a:solidFill>
                  <a:prstClr val="black"/>
                </a:solidFill>
                <a:latin typeface="Arial"/>
                <a:cs typeface="Arial"/>
              </a:rPr>
              <a:t>о</a:t>
            </a:r>
            <a:r>
              <a:rPr sz="2736" dirty="0">
                <a:solidFill>
                  <a:prstClr val="black"/>
                </a:solidFill>
                <a:latin typeface="Arial"/>
                <a:cs typeface="Arial"/>
              </a:rPr>
              <a:t>р</a:t>
            </a:r>
            <a:r>
              <a:rPr sz="2736" spc="-4" dirty="0">
                <a:solidFill>
                  <a:prstClr val="black"/>
                </a:solidFill>
                <a:latin typeface="Arial"/>
                <a:cs typeface="Arial"/>
              </a:rPr>
              <a:t>м</a:t>
            </a:r>
            <a:r>
              <a:rPr sz="2736" dirty="0">
                <a:solidFill>
                  <a:prstClr val="black"/>
                </a:solidFill>
                <a:latin typeface="Arial"/>
                <a:cs typeface="Arial"/>
              </a:rPr>
              <a:t>"</a:t>
            </a:r>
            <a:r>
              <a:rPr sz="2736" spc="-30" dirty="0">
                <a:solidFill>
                  <a:prstClr val="black"/>
                </a:solidFill>
                <a:latin typeface="Arial"/>
                <a:cs typeface="Arial"/>
              </a:rPr>
              <a:t> </a:t>
            </a:r>
            <a:r>
              <a:rPr sz="2736" dirty="0">
                <a:solidFill>
                  <a:prstClr val="black"/>
                </a:solidFill>
                <a:latin typeface="Arial"/>
                <a:cs typeface="Arial"/>
                <a:hlinkClick r:id="rId3"/>
              </a:rPr>
              <a:t>(www.gosti</a:t>
            </a:r>
            <a:r>
              <a:rPr sz="2736" spc="-9" dirty="0">
                <a:solidFill>
                  <a:prstClr val="black"/>
                </a:solidFill>
                <a:latin typeface="Arial"/>
                <a:cs typeface="Arial"/>
                <a:hlinkClick r:id="rId3"/>
              </a:rPr>
              <a:t>n</a:t>
            </a:r>
            <a:r>
              <a:rPr sz="2736" dirty="0">
                <a:solidFill>
                  <a:prstClr val="black"/>
                </a:solidFill>
                <a:latin typeface="Arial"/>
                <a:cs typeface="Arial"/>
                <a:hlinkClick r:id="rId3"/>
              </a:rPr>
              <a:t>fo</a:t>
            </a:r>
            <a:r>
              <a:rPr sz="2736" spc="-9" dirty="0">
                <a:solidFill>
                  <a:prstClr val="black"/>
                </a:solidFill>
                <a:latin typeface="Arial"/>
                <a:cs typeface="Arial"/>
                <a:hlinkClick r:id="rId3"/>
              </a:rPr>
              <a:t>.</a:t>
            </a:r>
            <a:r>
              <a:rPr sz="2736" dirty="0">
                <a:solidFill>
                  <a:prstClr val="black"/>
                </a:solidFill>
                <a:latin typeface="Arial"/>
                <a:cs typeface="Arial"/>
                <a:hlinkClick r:id="rId3"/>
              </a:rPr>
              <a:t>ru,</a:t>
            </a:r>
            <a:r>
              <a:rPr sz="2736" dirty="0">
                <a:solidFill>
                  <a:prstClr val="black"/>
                </a:solidFill>
                <a:latin typeface="Arial"/>
                <a:cs typeface="Arial"/>
              </a:rPr>
              <a:t> www.</a:t>
            </a:r>
            <a:r>
              <a:rPr sz="2736" spc="4" dirty="0">
                <a:solidFill>
                  <a:prstClr val="black"/>
                </a:solidFill>
                <a:latin typeface="Arial"/>
                <a:cs typeface="Arial"/>
              </a:rPr>
              <a:t>s</a:t>
            </a:r>
            <a:r>
              <a:rPr sz="2736" dirty="0">
                <a:solidFill>
                  <a:prstClr val="black"/>
                </a:solidFill>
                <a:latin typeface="Arial"/>
                <a:cs typeface="Arial"/>
              </a:rPr>
              <a:t>ta</a:t>
            </a:r>
            <a:r>
              <a:rPr sz="2736" spc="-13" dirty="0">
                <a:solidFill>
                  <a:prstClr val="black"/>
                </a:solidFill>
                <a:latin typeface="Arial"/>
                <a:cs typeface="Arial"/>
              </a:rPr>
              <a:t>n</a:t>
            </a:r>
            <a:r>
              <a:rPr sz="2736" dirty="0">
                <a:solidFill>
                  <a:prstClr val="black"/>
                </a:solidFill>
                <a:latin typeface="Arial"/>
                <a:cs typeface="Arial"/>
              </a:rPr>
              <a:t>d</a:t>
            </a:r>
            <a:r>
              <a:rPr sz="2736" spc="-9" dirty="0">
                <a:solidFill>
                  <a:prstClr val="black"/>
                </a:solidFill>
                <a:latin typeface="Arial"/>
                <a:cs typeface="Arial"/>
              </a:rPr>
              <a:t>a</a:t>
            </a:r>
            <a:r>
              <a:rPr sz="2736" dirty="0">
                <a:solidFill>
                  <a:prstClr val="black"/>
                </a:solidFill>
                <a:latin typeface="Arial"/>
                <a:cs typeface="Arial"/>
              </a:rPr>
              <a:t>rds.</a:t>
            </a:r>
            <a:r>
              <a:rPr sz="2736" spc="-13" dirty="0">
                <a:solidFill>
                  <a:prstClr val="black"/>
                </a:solidFill>
                <a:latin typeface="Arial"/>
                <a:cs typeface="Arial"/>
              </a:rPr>
              <a:t>r</a:t>
            </a:r>
            <a:r>
              <a:rPr sz="2736" dirty="0">
                <a:solidFill>
                  <a:prstClr val="black"/>
                </a:solidFill>
                <a:latin typeface="Arial"/>
                <a:cs typeface="Arial"/>
              </a:rPr>
              <a:t>u)</a:t>
            </a:r>
            <a:endParaRPr sz="2736">
              <a:solidFill>
                <a:prstClr val="black"/>
              </a:solidFill>
              <a:latin typeface="Arial"/>
              <a:cs typeface="Arial"/>
            </a:endParaRPr>
          </a:p>
          <a:p>
            <a:pPr marL="401811" indent="-390952" fontAlgn="auto">
              <a:spcBef>
                <a:spcPts val="0"/>
              </a:spcBef>
              <a:spcAft>
                <a:spcPts val="0"/>
              </a:spcAft>
              <a:buFont typeface="Wingdings"/>
              <a:buChar char=""/>
              <a:tabLst>
                <a:tab pos="401811" algn="l"/>
              </a:tabLst>
            </a:pPr>
            <a:r>
              <a:rPr sz="2736" dirty="0">
                <a:solidFill>
                  <a:prstClr val="black"/>
                </a:solidFill>
                <a:latin typeface="Arial"/>
                <a:cs typeface="Arial"/>
              </a:rPr>
              <a:t>ФБУ "Ин</a:t>
            </a:r>
            <a:r>
              <a:rPr sz="2736" spc="-13" dirty="0">
                <a:solidFill>
                  <a:prstClr val="black"/>
                </a:solidFill>
                <a:latin typeface="Arial"/>
                <a:cs typeface="Arial"/>
              </a:rPr>
              <a:t>т</a:t>
            </a:r>
            <a:r>
              <a:rPr sz="2736" dirty="0">
                <a:solidFill>
                  <a:prstClr val="black"/>
                </a:solidFill>
                <a:latin typeface="Arial"/>
                <a:cs typeface="Arial"/>
              </a:rPr>
              <a:t>е</a:t>
            </a:r>
            <a:r>
              <a:rPr sz="2736" spc="-13" dirty="0">
                <a:solidFill>
                  <a:prstClr val="black"/>
                </a:solidFill>
                <a:latin typeface="Arial"/>
                <a:cs typeface="Arial"/>
              </a:rPr>
              <a:t>р</a:t>
            </a:r>
            <a:r>
              <a:rPr sz="2736" dirty="0">
                <a:solidFill>
                  <a:prstClr val="black"/>
                </a:solidFill>
                <a:latin typeface="Arial"/>
                <a:cs typeface="Arial"/>
              </a:rPr>
              <a:t>ста</a:t>
            </a:r>
            <a:r>
              <a:rPr sz="2736" spc="-13" dirty="0">
                <a:solidFill>
                  <a:prstClr val="black"/>
                </a:solidFill>
                <a:latin typeface="Arial"/>
                <a:cs typeface="Arial"/>
              </a:rPr>
              <a:t>н</a:t>
            </a:r>
            <a:r>
              <a:rPr sz="2736" dirty="0">
                <a:solidFill>
                  <a:prstClr val="black"/>
                </a:solidFill>
                <a:latin typeface="Arial"/>
                <a:cs typeface="Arial"/>
              </a:rPr>
              <a:t>да</a:t>
            </a:r>
            <a:r>
              <a:rPr sz="2736" spc="-9" dirty="0">
                <a:solidFill>
                  <a:prstClr val="black"/>
                </a:solidFill>
                <a:latin typeface="Arial"/>
                <a:cs typeface="Arial"/>
              </a:rPr>
              <a:t>р</a:t>
            </a:r>
            <a:r>
              <a:rPr sz="2736" spc="-4" dirty="0">
                <a:solidFill>
                  <a:prstClr val="black"/>
                </a:solidFill>
                <a:latin typeface="Arial"/>
                <a:cs typeface="Arial"/>
              </a:rPr>
              <a:t>т</a:t>
            </a:r>
            <a:r>
              <a:rPr sz="2736" dirty="0">
                <a:solidFill>
                  <a:prstClr val="black"/>
                </a:solidFill>
                <a:latin typeface="Arial"/>
                <a:cs typeface="Arial"/>
              </a:rPr>
              <a:t>"</a:t>
            </a:r>
            <a:r>
              <a:rPr sz="2736" spc="-34" dirty="0">
                <a:solidFill>
                  <a:prstClr val="black"/>
                </a:solidFill>
                <a:latin typeface="Arial"/>
                <a:cs typeface="Arial"/>
              </a:rPr>
              <a:t> </a:t>
            </a:r>
            <a:r>
              <a:rPr sz="2736" dirty="0">
                <a:solidFill>
                  <a:prstClr val="black"/>
                </a:solidFill>
                <a:latin typeface="Arial"/>
                <a:cs typeface="Arial"/>
              </a:rPr>
              <a:t>(www.i</a:t>
            </a:r>
            <a:r>
              <a:rPr sz="2736" spc="-9" dirty="0">
                <a:solidFill>
                  <a:prstClr val="black"/>
                </a:solidFill>
                <a:latin typeface="Arial"/>
                <a:cs typeface="Arial"/>
              </a:rPr>
              <a:t>n</a:t>
            </a:r>
            <a:r>
              <a:rPr sz="2736" dirty="0">
                <a:solidFill>
                  <a:prstClr val="black"/>
                </a:solidFill>
                <a:latin typeface="Arial"/>
                <a:cs typeface="Arial"/>
              </a:rPr>
              <a:t>t</a:t>
            </a:r>
            <a:r>
              <a:rPr sz="2736" spc="-9" dirty="0">
                <a:solidFill>
                  <a:prstClr val="black"/>
                </a:solidFill>
                <a:latin typeface="Arial"/>
                <a:cs typeface="Arial"/>
              </a:rPr>
              <a:t>e</a:t>
            </a:r>
            <a:r>
              <a:rPr sz="2736" dirty="0">
                <a:solidFill>
                  <a:prstClr val="black"/>
                </a:solidFill>
                <a:latin typeface="Arial"/>
                <a:cs typeface="Arial"/>
              </a:rPr>
              <a:t>rsta</a:t>
            </a:r>
            <a:r>
              <a:rPr sz="2736" spc="-13" dirty="0">
                <a:solidFill>
                  <a:prstClr val="black"/>
                </a:solidFill>
                <a:latin typeface="Arial"/>
                <a:cs typeface="Arial"/>
              </a:rPr>
              <a:t>n</a:t>
            </a:r>
            <a:r>
              <a:rPr sz="2736" dirty="0">
                <a:solidFill>
                  <a:prstClr val="black"/>
                </a:solidFill>
                <a:latin typeface="Arial"/>
                <a:cs typeface="Arial"/>
              </a:rPr>
              <a:t>d</a:t>
            </a:r>
            <a:r>
              <a:rPr sz="2736" spc="-13" dirty="0">
                <a:solidFill>
                  <a:prstClr val="black"/>
                </a:solidFill>
                <a:latin typeface="Arial"/>
                <a:cs typeface="Arial"/>
              </a:rPr>
              <a:t>ar</a:t>
            </a:r>
            <a:r>
              <a:rPr sz="2736" dirty="0">
                <a:solidFill>
                  <a:prstClr val="black"/>
                </a:solidFill>
                <a:latin typeface="Arial"/>
                <a:cs typeface="Arial"/>
              </a:rPr>
              <a:t>t.r</a:t>
            </a:r>
            <a:r>
              <a:rPr sz="2736" spc="-13" dirty="0">
                <a:solidFill>
                  <a:prstClr val="black"/>
                </a:solidFill>
                <a:latin typeface="Arial"/>
                <a:cs typeface="Arial"/>
              </a:rPr>
              <a:t>u)</a:t>
            </a:r>
            <a:r>
              <a:rPr sz="2736" dirty="0">
                <a:solidFill>
                  <a:prstClr val="black"/>
                </a:solidFill>
                <a:latin typeface="Arial"/>
                <a:cs typeface="Arial"/>
              </a:rPr>
              <a:t>.</a:t>
            </a:r>
            <a:endParaRPr sz="2736">
              <a:solidFill>
                <a:prstClr val="black"/>
              </a:solidFill>
              <a:latin typeface="Arial"/>
              <a:cs typeface="Arial"/>
            </a:endParaRPr>
          </a:p>
          <a:p>
            <a:pPr marL="401811" indent="-390952" fontAlgn="auto">
              <a:spcBef>
                <a:spcPts val="0"/>
              </a:spcBef>
              <a:spcAft>
                <a:spcPts val="0"/>
              </a:spcAft>
              <a:buFont typeface="Wingdings"/>
              <a:buChar char=""/>
              <a:tabLst>
                <a:tab pos="401811" algn="l"/>
              </a:tabLst>
            </a:pPr>
            <a:r>
              <a:rPr sz="2736" dirty="0">
                <a:solidFill>
                  <a:prstClr val="black"/>
                </a:solidFill>
                <a:latin typeface="Arial"/>
                <a:cs typeface="Arial"/>
              </a:rPr>
              <a:t>другие</a:t>
            </a:r>
            <a:endParaRPr sz="2736">
              <a:solidFill>
                <a:prstClr val="black"/>
              </a:solidFill>
              <a:latin typeface="Arial"/>
              <a:cs typeface="Arial"/>
            </a:endParaRPr>
          </a:p>
        </p:txBody>
      </p:sp>
    </p:spTree>
    <p:extLst>
      <p:ext uri="{BB962C8B-B14F-4D97-AF65-F5344CB8AC3E}">
        <p14:creationId xmlns:p14="http://schemas.microsoft.com/office/powerpoint/2010/main" val="11936710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09427" y="6172536"/>
            <a:ext cx="8342543" cy="0"/>
          </a:xfrm>
          <a:custGeom>
            <a:avLst/>
            <a:gdLst/>
            <a:ahLst/>
            <a:cxnLst/>
            <a:rect l="l" t="t" r="r" b="b"/>
            <a:pathLst>
              <a:path w="9756140">
                <a:moveTo>
                  <a:pt x="0" y="0"/>
                </a:moveTo>
                <a:lnTo>
                  <a:pt x="9756000" y="0"/>
                </a:lnTo>
              </a:path>
            </a:pathLst>
          </a:custGeom>
          <a:ln w="10795">
            <a:solidFill>
              <a:srgbClr val="E6E7E8"/>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4" name="object 4"/>
          <p:cNvSpPr/>
          <p:nvPr/>
        </p:nvSpPr>
        <p:spPr>
          <a:xfrm>
            <a:off x="409427" y="1471511"/>
            <a:ext cx="8342543" cy="0"/>
          </a:xfrm>
          <a:custGeom>
            <a:avLst/>
            <a:gdLst/>
            <a:ahLst/>
            <a:cxnLst/>
            <a:rect l="l" t="t" r="r" b="b"/>
            <a:pathLst>
              <a:path w="9756140">
                <a:moveTo>
                  <a:pt x="0" y="0"/>
                </a:moveTo>
                <a:lnTo>
                  <a:pt x="9756000" y="0"/>
                </a:lnTo>
              </a:path>
            </a:pathLst>
          </a:custGeom>
          <a:ln w="17994">
            <a:solidFill>
              <a:srgbClr val="006284"/>
            </a:solidFill>
          </a:ln>
        </p:spPr>
        <p:txBody>
          <a:bodyPr wrap="square" lIns="0" tIns="0" rIns="0" bIns="0" rtlCol="0"/>
          <a:lstStyle/>
          <a:p>
            <a:pPr fontAlgn="auto">
              <a:spcBef>
                <a:spcPts val="0"/>
              </a:spcBef>
              <a:spcAft>
                <a:spcPts val="0"/>
              </a:spcAft>
            </a:pPr>
            <a:endParaRPr>
              <a:solidFill>
                <a:prstClr val="black"/>
              </a:solidFill>
              <a:latin typeface="Calibri"/>
            </a:endParaRPr>
          </a:p>
        </p:txBody>
      </p:sp>
      <p:sp>
        <p:nvSpPr>
          <p:cNvPr id="5" name="object 5"/>
          <p:cNvSpPr txBox="1">
            <a:spLocks noGrp="1"/>
          </p:cNvSpPr>
          <p:nvPr>
            <p:ph type="title"/>
          </p:nvPr>
        </p:nvSpPr>
        <p:spPr>
          <a:xfrm>
            <a:off x="267819" y="506644"/>
            <a:ext cx="7288103" cy="868571"/>
          </a:xfrm>
          <a:prstGeom prst="rect">
            <a:avLst/>
          </a:prstGeom>
        </p:spPr>
        <p:txBody>
          <a:bodyPr vert="horz" wrap="square" lIns="0" tIns="0" rIns="0" bIns="0" rtlCol="0">
            <a:spAutoFit/>
          </a:bodyPr>
          <a:lstStyle/>
          <a:p>
            <a:pPr marL="1196204"/>
            <a:r>
              <a:rPr dirty="0"/>
              <a:t>Где найти текс</a:t>
            </a:r>
            <a:r>
              <a:rPr spc="4" dirty="0"/>
              <a:t>т</a:t>
            </a:r>
            <a:r>
              <a:rPr dirty="0"/>
              <a:t>ы</a:t>
            </a:r>
            <a:r>
              <a:rPr spc="-26" dirty="0"/>
              <a:t> </a:t>
            </a:r>
            <a:r>
              <a:rPr dirty="0"/>
              <a:t>ГОСТ</a:t>
            </a:r>
            <a:r>
              <a:rPr spc="4" dirty="0"/>
              <a:t>о</a:t>
            </a:r>
            <a:r>
              <a:rPr dirty="0"/>
              <a:t>в</a:t>
            </a:r>
            <a:r>
              <a:rPr spc="-17" dirty="0"/>
              <a:t> </a:t>
            </a:r>
            <a:r>
              <a:rPr dirty="0"/>
              <a:t>и иных</a:t>
            </a:r>
          </a:p>
          <a:p>
            <a:pPr marL="1196204"/>
            <a:r>
              <a:rPr dirty="0"/>
              <a:t>до</a:t>
            </a:r>
            <a:r>
              <a:rPr spc="9" dirty="0"/>
              <a:t>к</a:t>
            </a:r>
            <a:r>
              <a:rPr dirty="0"/>
              <a:t>умен</a:t>
            </a:r>
            <a:r>
              <a:rPr spc="4" dirty="0"/>
              <a:t>т</a:t>
            </a:r>
            <a:r>
              <a:rPr dirty="0"/>
              <a:t>ов?</a:t>
            </a:r>
          </a:p>
        </p:txBody>
      </p:sp>
      <p:sp>
        <p:nvSpPr>
          <p:cNvPr id="8" name="object 8"/>
          <p:cNvSpPr txBox="1">
            <a:spLocks noGrp="1"/>
          </p:cNvSpPr>
          <p:nvPr>
            <p:ph type="sldNum" sz="quarter" idx="7"/>
          </p:nvPr>
        </p:nvSpPr>
        <p:spPr>
          <a:xfrm>
            <a:off x="7249939" y="5743710"/>
            <a:ext cx="177832" cy="368434"/>
          </a:xfrm>
          <a:prstGeom prst="rect">
            <a:avLst/>
          </a:prstGeom>
        </p:spPr>
        <p:txBody>
          <a:bodyPr vert="horz" wrap="square" lIns="0" tIns="0" rIns="0" bIns="0" rtlCol="0">
            <a:spAutoFit/>
          </a:bodyPr>
          <a:lstStyle/>
          <a:p>
            <a:pPr marL="21720"/>
            <a:fld id="{81D60167-4931-47E6-BA6A-407CBD079E47}" type="slidenum">
              <a:rPr dirty="0">
                <a:solidFill>
                  <a:prstClr val="white"/>
                </a:solidFill>
              </a:rPr>
              <a:pPr marL="21720"/>
              <a:t>26</a:t>
            </a:fld>
            <a:endParaRPr dirty="0">
              <a:solidFill>
                <a:prstClr val="white"/>
              </a:solidFill>
            </a:endParaRPr>
          </a:p>
        </p:txBody>
      </p:sp>
      <p:sp>
        <p:nvSpPr>
          <p:cNvPr id="6" name="object 6"/>
          <p:cNvSpPr txBox="1"/>
          <p:nvPr/>
        </p:nvSpPr>
        <p:spPr>
          <a:xfrm>
            <a:off x="477312" y="1816182"/>
            <a:ext cx="7529139" cy="1775230"/>
          </a:xfrm>
          <a:prstGeom prst="rect">
            <a:avLst/>
          </a:prstGeom>
        </p:spPr>
        <p:txBody>
          <a:bodyPr vert="horz" wrap="square" lIns="0" tIns="0" rIns="0" bIns="0" rtlCol="0">
            <a:spAutoFit/>
          </a:bodyPr>
          <a:lstStyle/>
          <a:p>
            <a:pPr marL="10860" fontAlgn="auto">
              <a:spcBef>
                <a:spcPts val="0"/>
              </a:spcBef>
              <a:spcAft>
                <a:spcPts val="0"/>
              </a:spcAft>
            </a:pPr>
            <a:r>
              <a:rPr lang="ru-RU" sz="2400" dirty="0" smtClean="0">
                <a:solidFill>
                  <a:srgbClr val="C00000"/>
                </a:solidFill>
                <a:latin typeface="Arial"/>
                <a:cs typeface="Arial"/>
              </a:rPr>
              <a:t>2. Декларации и сертификаты соответствия на медицинские изделия</a:t>
            </a:r>
          </a:p>
          <a:p>
            <a:pPr marL="10860" fontAlgn="auto">
              <a:spcBef>
                <a:spcPts val="0"/>
              </a:spcBef>
              <a:spcAft>
                <a:spcPts val="0"/>
              </a:spcAft>
            </a:pPr>
            <a:endParaRPr lang="ru-RU" sz="2736" dirty="0">
              <a:solidFill>
                <a:prstClr val="black"/>
              </a:solidFill>
              <a:latin typeface="Arial"/>
              <a:cs typeface="Arial"/>
            </a:endParaRPr>
          </a:p>
          <a:p>
            <a:pPr marL="10860" fontAlgn="auto">
              <a:spcBef>
                <a:spcPts val="0"/>
              </a:spcBef>
              <a:spcAft>
                <a:spcPts val="0"/>
              </a:spcAft>
            </a:pPr>
            <a:r>
              <a:rPr lang="ru-RU" sz="2000" dirty="0" smtClean="0">
                <a:solidFill>
                  <a:prstClr val="black"/>
                </a:solidFill>
                <a:latin typeface="Arial"/>
                <a:cs typeface="Arial"/>
              </a:rPr>
              <a:t>В этих документах указано, каким именно ГОСТам соответствует та или иная продукция</a:t>
            </a:r>
            <a:endParaRPr sz="2000" dirty="0">
              <a:solidFill>
                <a:prstClr val="black"/>
              </a:solidFill>
              <a:latin typeface="Arial"/>
              <a:cs typeface="Arial"/>
            </a:endParaRPr>
          </a:p>
        </p:txBody>
      </p:sp>
    </p:spTree>
    <p:extLst>
      <p:ext uri="{BB962C8B-B14F-4D97-AF65-F5344CB8AC3E}">
        <p14:creationId xmlns:p14="http://schemas.microsoft.com/office/powerpoint/2010/main" val="31475695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dirty="0" smtClean="0">
                <a:latin typeface="Georgia" pitchFamily="18" charset="0"/>
                <a:cs typeface="Times New Roman" pitchFamily="18" charset="0"/>
              </a:rPr>
              <a:t>                              </a:t>
            </a:r>
            <a:r>
              <a:rPr lang="ru-RU" sz="1600" b="1" dirty="0" smtClean="0">
                <a:solidFill>
                  <a:srgbClr val="FF0000"/>
                </a:solidFill>
                <a:latin typeface="Georgia" pitchFamily="18" charset="0"/>
                <a:cs typeface="Times New Roman" pitchFamily="18" charset="0"/>
              </a:rPr>
              <a:t>ПРАКТИЧЕСКИЕ РЕКОМЕНДАЦИИ ПО ГОСТАМ:</a:t>
            </a:r>
          </a:p>
          <a:p>
            <a:pPr marL="0" indent="0" algn="just" fontAlgn="auto">
              <a:spcBef>
                <a:spcPts val="0"/>
              </a:spcBef>
              <a:spcAft>
                <a:spcPts val="0"/>
              </a:spcAft>
              <a:buNone/>
              <a:defRPr/>
            </a:pPr>
            <a:endParaRPr lang="en-US" sz="1600" b="1" dirty="0" smtClean="0">
              <a:solidFill>
                <a:srgbClr val="FF000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solidFill>
                  <a:srgbClr val="FF0000"/>
                </a:solidFill>
                <a:latin typeface="Georgia" pitchFamily="18" charset="0"/>
                <a:cs typeface="Times New Roman" pitchFamily="18" charset="0"/>
              </a:rPr>
              <a:t>     СЛЕДУЕТ ЛИ УКАЗЫВАТЬ В ТЗ НАИМЕНОВАНИЕ И НОМЕР ГОСТА?</a:t>
            </a:r>
          </a:p>
          <a:p>
            <a:pPr marL="0" indent="0" algn="just" fontAlgn="auto">
              <a:spcBef>
                <a:spcPts val="0"/>
              </a:spcBef>
              <a:spcAft>
                <a:spcPts val="0"/>
              </a:spcAft>
              <a:buNone/>
              <a:defRPr/>
            </a:pPr>
            <a:endParaRPr lang="ru-RU" sz="1600" b="1" dirty="0">
              <a:solidFill>
                <a:srgbClr val="FF0000"/>
              </a:solidFill>
              <a:latin typeface="Georgia" pitchFamily="18" charset="0"/>
              <a:cs typeface="Times New Roman" pitchFamily="18" charset="0"/>
            </a:endParaRPr>
          </a:p>
          <a:p>
            <a:pPr marL="0" indent="0" algn="just" fontAlgn="auto">
              <a:spcBef>
                <a:spcPts val="0"/>
              </a:spcBef>
              <a:spcAft>
                <a:spcPts val="0"/>
              </a:spcAft>
              <a:buNone/>
              <a:defRPr/>
            </a:pPr>
            <a:r>
              <a:rPr lang="ru-RU" sz="1800" dirty="0" smtClean="0">
                <a:solidFill>
                  <a:srgbClr val="7030A0"/>
                </a:solidFill>
                <a:latin typeface="Times New Roman" panose="02020603050405020304" pitchFamily="18" charset="0"/>
                <a:cs typeface="Times New Roman" panose="02020603050405020304" pitchFamily="18" charset="0"/>
              </a:rPr>
              <a:t>                     </a:t>
            </a:r>
          </a:p>
          <a:p>
            <a:pPr marL="0" indent="0" algn="just" fontAlgn="auto">
              <a:spcBef>
                <a:spcPts val="0"/>
              </a:spcBef>
              <a:spcAft>
                <a:spcPts val="0"/>
              </a:spcAft>
              <a:buNone/>
              <a:defRPr/>
            </a:pPr>
            <a:r>
              <a:rPr lang="ru-RU" sz="1800" dirty="0" smtClean="0">
                <a:solidFill>
                  <a:srgbClr val="7030A0"/>
                </a:solidFill>
                <a:latin typeface="Times New Roman" panose="02020603050405020304" pitchFamily="18" charset="0"/>
                <a:cs typeface="Times New Roman" panose="02020603050405020304" pitchFamily="18" charset="0"/>
              </a:rPr>
              <a:t> ФЗ-44 обязывает Заказчика использовать при описании объекта закупки только показатели, требования, условные обозначения и терминологию стандартов при описании объекта закупки. </a:t>
            </a:r>
          </a:p>
          <a:p>
            <a:pPr marL="0" indent="0" algn="just" fontAlgn="auto">
              <a:spcBef>
                <a:spcPts val="0"/>
              </a:spcBef>
              <a:spcAft>
                <a:spcPts val="0"/>
              </a:spcAft>
              <a:buNone/>
              <a:defRPr/>
            </a:pPr>
            <a:r>
              <a:rPr lang="ru-RU" sz="1800" dirty="0">
                <a:solidFill>
                  <a:srgbClr val="7030A0"/>
                </a:solidFill>
                <a:latin typeface="Times New Roman" panose="02020603050405020304" pitchFamily="18" charset="0"/>
                <a:cs typeface="Times New Roman" panose="02020603050405020304" pitchFamily="18" charset="0"/>
              </a:rPr>
              <a:t> </a:t>
            </a:r>
            <a:r>
              <a:rPr lang="ru-RU" sz="1800" dirty="0" smtClean="0">
                <a:solidFill>
                  <a:srgbClr val="7030A0"/>
                </a:solidFill>
                <a:latin typeface="Times New Roman" panose="02020603050405020304" pitchFamily="18" charset="0"/>
                <a:cs typeface="Times New Roman" panose="02020603050405020304" pitchFamily="18" charset="0"/>
              </a:rPr>
              <a:t>    </a:t>
            </a:r>
            <a:r>
              <a:rPr lang="ru-RU" sz="1800" dirty="0" smtClean="0">
                <a:solidFill>
                  <a:srgbClr val="C00000"/>
                </a:solidFill>
                <a:latin typeface="Times New Roman" panose="02020603050405020304" pitchFamily="18" charset="0"/>
                <a:cs typeface="Times New Roman" panose="02020603050405020304" pitchFamily="18" charset="0"/>
              </a:rPr>
              <a:t>УКАЗЫВАТЬ НАЗВАНИЕ И НОМЕР ГОСТА ЗАКОН ЗАКАЗЧИКА НЕ ОБЯЗЫВАЕТ И ОТВЕТСТВЕННОСТЬ ЗА ЭТО НЕ ПРЕДУСМОТРЕНА.</a:t>
            </a:r>
          </a:p>
          <a:p>
            <a:pPr marL="0" indent="0" algn="just" fontAlgn="auto">
              <a:spcBef>
                <a:spcPts val="0"/>
              </a:spcBef>
              <a:spcAft>
                <a:spcPts val="0"/>
              </a:spcAft>
              <a:buNone/>
              <a:defRPr/>
            </a:pPr>
            <a:endParaRPr lang="ru-RU" sz="1800" dirty="0" smtClean="0">
              <a:solidFill>
                <a:srgbClr val="C00000"/>
              </a:solidFill>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r>
              <a:rPr lang="ru-RU" sz="1800" b="1" dirty="0" smtClean="0">
                <a:solidFill>
                  <a:srgbClr val="C00000"/>
                </a:solidFill>
                <a:latin typeface="Times New Roman" panose="02020603050405020304" pitchFamily="18" charset="0"/>
                <a:cs typeface="Times New Roman" panose="02020603050405020304" pitchFamily="18" charset="0"/>
              </a:rPr>
              <a:t>                     </a:t>
            </a:r>
            <a:r>
              <a:rPr lang="ru-RU" sz="1800" b="1" dirty="0" smtClean="0">
                <a:solidFill>
                  <a:srgbClr val="00B050"/>
                </a:solidFill>
                <a:latin typeface="Times New Roman" panose="02020603050405020304" pitchFamily="18" charset="0"/>
                <a:cs typeface="Times New Roman" panose="02020603050405020304" pitchFamily="18" charset="0"/>
              </a:rPr>
              <a:t>ПИСЬМО </a:t>
            </a:r>
            <a:r>
              <a:rPr lang="ru-RU" sz="1800" b="1" dirty="0">
                <a:solidFill>
                  <a:srgbClr val="00B050"/>
                </a:solidFill>
                <a:latin typeface="Times New Roman" panose="02020603050405020304" pitchFamily="18" charset="0"/>
                <a:cs typeface="Times New Roman" panose="02020603050405020304" pitchFamily="18" charset="0"/>
              </a:rPr>
              <a:t>МЭР РФ ОТ 24.04.2017 Г № </a:t>
            </a:r>
            <a:r>
              <a:rPr lang="ru-RU" sz="1800" b="1" dirty="0" smtClean="0">
                <a:solidFill>
                  <a:srgbClr val="00B050"/>
                </a:solidFill>
                <a:latin typeface="Times New Roman" panose="02020603050405020304" pitchFamily="18" charset="0"/>
                <a:cs typeface="Times New Roman" panose="02020603050405020304" pitchFamily="18" charset="0"/>
              </a:rPr>
              <a:t>ОГ-Д28-5247</a:t>
            </a:r>
          </a:p>
          <a:p>
            <a:pPr marL="0" indent="0" algn="just" fontAlgn="auto">
              <a:spcBef>
                <a:spcPts val="0"/>
              </a:spcBef>
              <a:spcAft>
                <a:spcPts val="0"/>
              </a:spcAft>
              <a:buNone/>
              <a:defRPr/>
            </a:pPr>
            <a:endParaRPr lang="ru-RU" sz="1800" b="1" dirty="0">
              <a:solidFill>
                <a:srgbClr val="00B050"/>
              </a:solidFill>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r>
              <a:rPr lang="ru-RU" sz="1800" b="1" dirty="0" smtClean="0">
                <a:solidFill>
                  <a:srgbClr val="C00000"/>
                </a:solidFill>
                <a:latin typeface="Times New Roman" panose="02020603050405020304" pitchFamily="18" charset="0"/>
                <a:cs typeface="Times New Roman" panose="02020603050405020304" pitchFamily="18" charset="0"/>
              </a:rPr>
              <a:t> </a:t>
            </a:r>
            <a:r>
              <a:rPr lang="ru-RU" sz="1800" dirty="0">
                <a:solidFill>
                  <a:srgbClr val="002060"/>
                </a:solidFill>
                <a:latin typeface="Times New Roman" panose="02020603050405020304" pitchFamily="18" charset="0"/>
                <a:cs typeface="Times New Roman" panose="02020603050405020304" pitchFamily="18" charset="0"/>
              </a:rPr>
              <a:t>Заказчик при формировании документации вправе не указывать ссылку на определенный ГОСТ</a:t>
            </a:r>
          </a:p>
          <a:p>
            <a:pPr marL="0" marR="5080" indent="0" algn="just">
              <a:lnSpc>
                <a:spcPct val="100000"/>
              </a:lnSpc>
              <a:buNone/>
            </a:pPr>
            <a:r>
              <a:rPr lang="ru-RU" sz="1800" dirty="0">
                <a:solidFill>
                  <a:srgbClr val="C00000"/>
                </a:solidFill>
                <a:latin typeface="Times New Roman" panose="02020603050405020304" pitchFamily="18" charset="0"/>
                <a:cs typeface="Times New Roman" panose="02020603050405020304" pitchFamily="18" charset="0"/>
              </a:rPr>
              <a:t>                                                        </a:t>
            </a:r>
          </a:p>
          <a:p>
            <a:pPr marL="0" indent="0" algn="just" fontAlgn="auto">
              <a:spcBef>
                <a:spcPts val="0"/>
              </a:spcBef>
              <a:spcAft>
                <a:spcPts val="0"/>
              </a:spcAft>
              <a:buNone/>
              <a:defRPr/>
            </a:pPr>
            <a:endParaRPr lang="ru-RU" sz="1800" dirty="0" smtClean="0">
              <a:solidFill>
                <a:srgbClr val="C00000"/>
              </a:solidFill>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endParaRPr lang="ru-RU" sz="1600" b="1" dirty="0">
              <a:solidFill>
                <a:srgbClr val="FF000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solidFill>
                <a:srgbClr val="FF0000"/>
              </a:solidFill>
              <a:latin typeface="Georgia" pitchFamily="18" charset="0"/>
              <a:cs typeface="Times New Roman" pitchFamily="18" charset="0"/>
            </a:endParaRPr>
          </a:p>
          <a:p>
            <a:pPr marL="0" marR="5080" indent="0" algn="just">
              <a:lnSpc>
                <a:spcPct val="100000"/>
              </a:lnSpc>
              <a:buNone/>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a:t>
            </a:r>
          </a:p>
          <a:p>
            <a:pPr marL="12700" marR="5080" algn="just">
              <a:lnSpc>
                <a:spcPct val="100000"/>
              </a:lnSpc>
            </a:pPr>
            <a:endParaRPr lang="ru-RU" sz="1600" dirty="0">
              <a:solidFill>
                <a:srgbClr val="7030A0"/>
              </a:solidFill>
              <a:latin typeface="Georgia" pitchFamily="18" charset="0"/>
              <a:cs typeface="Times New Roman" pitchFamily="18" charset="0"/>
            </a:endParaRPr>
          </a:p>
          <a:p>
            <a:pPr marL="12700" marR="5080" algn="just">
              <a:lnSpc>
                <a:spcPct val="100000"/>
              </a:lnSpc>
            </a:pPr>
            <a:endParaRPr lang="ru-RU" sz="1600" dirty="0" smtClean="0">
              <a:solidFill>
                <a:srgbClr val="7030A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27</a:t>
            </a:fld>
            <a:endParaRPr lang="ru-RU" dirty="0">
              <a:solidFill>
                <a:prstClr val="black">
                  <a:tint val="75000"/>
                </a:prstClr>
              </a:solidFill>
            </a:endParaRPr>
          </a:p>
        </p:txBody>
      </p:sp>
    </p:spTree>
    <p:extLst>
      <p:ext uri="{BB962C8B-B14F-4D97-AF65-F5344CB8AC3E}">
        <p14:creationId xmlns:p14="http://schemas.microsoft.com/office/powerpoint/2010/main" val="3855868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dirty="0" smtClean="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ЕСЛИ ЗАКАЗЧИК РЕШИТ ДАТЬ ССЫЛКУ НА ГОСТ,</a:t>
            </a:r>
          </a:p>
          <a:p>
            <a:pPr marL="0" indent="0" algn="just" fontAlgn="auto">
              <a:spcBef>
                <a:spcPts val="0"/>
              </a:spcBef>
              <a:spcAft>
                <a:spcPts val="0"/>
              </a:spcAft>
              <a:buNone/>
              <a:defRPr/>
            </a:pPr>
            <a:r>
              <a:rPr lang="ru-RU" sz="1600" b="1" dirty="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 ТО ДОЛЖЕН РУКОВОДСТВОВАТЬСЯ СЛЕДУЮЩИМИ ПРАВИЛАМИ:</a:t>
            </a:r>
          </a:p>
          <a:p>
            <a:pPr marL="0" indent="0" algn="just" fontAlgn="auto">
              <a:spcBef>
                <a:spcPts val="0"/>
              </a:spcBef>
              <a:spcAft>
                <a:spcPts val="0"/>
              </a:spcAft>
              <a:buNone/>
              <a:defRPr/>
            </a:pPr>
            <a:r>
              <a:rPr lang="ru-RU" sz="1600" b="1" dirty="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                       </a:t>
            </a:r>
          </a:p>
          <a:p>
            <a:pPr algn="just" fontAlgn="auto">
              <a:spcBef>
                <a:spcPts val="0"/>
              </a:spcBef>
              <a:spcAft>
                <a:spcPts val="0"/>
              </a:spcAft>
              <a:buAutoNum type="arabicPeriod"/>
              <a:defRPr/>
            </a:pPr>
            <a:r>
              <a:rPr lang="ru-RU" sz="1600" b="1" dirty="0" smtClean="0">
                <a:solidFill>
                  <a:srgbClr val="00B050"/>
                </a:solidFill>
                <a:latin typeface="Georgia" pitchFamily="18" charset="0"/>
                <a:cs typeface="Times New Roman" pitchFamily="18" charset="0"/>
              </a:rPr>
              <a:t>Необходимо определиться с конкретным ГОСТом, указанными</a:t>
            </a:r>
          </a:p>
          <a:p>
            <a:pPr marL="0" indent="0" algn="just" fontAlgn="auto">
              <a:spcBef>
                <a:spcPts val="0"/>
              </a:spcBef>
              <a:spcAft>
                <a:spcPts val="0"/>
              </a:spcAft>
              <a:buNone/>
              <a:defRPr/>
            </a:pPr>
            <a:r>
              <a:rPr lang="ru-RU" sz="1600" b="1" dirty="0" smtClean="0">
                <a:solidFill>
                  <a:srgbClr val="00B050"/>
                </a:solidFill>
                <a:latin typeface="Georgia" pitchFamily="18" charset="0"/>
                <a:cs typeface="Times New Roman" pitchFamily="18" charset="0"/>
              </a:rPr>
              <a:t>       в    документации.</a:t>
            </a:r>
          </a:p>
          <a:p>
            <a:pPr marL="0" indent="0" algn="just" fontAlgn="auto">
              <a:spcBef>
                <a:spcPts val="0"/>
              </a:spcBef>
              <a:spcAft>
                <a:spcPts val="0"/>
              </a:spcAft>
              <a:buNone/>
              <a:defRPr/>
            </a:pPr>
            <a:endParaRPr lang="ru-RU" sz="1600" b="1" dirty="0" smtClean="0">
              <a:latin typeface="Georgia" pitchFamily="18" charset="0"/>
              <a:cs typeface="Times New Roman" pitchFamily="18" charset="0"/>
            </a:endParaRPr>
          </a:p>
          <a:p>
            <a:pPr marL="0" indent="0" algn="just" fontAlgn="auto">
              <a:spcBef>
                <a:spcPts val="0"/>
              </a:spcBef>
              <a:spcAft>
                <a:spcPts val="0"/>
              </a:spcAft>
              <a:buNone/>
              <a:defRPr/>
            </a:pPr>
            <a:r>
              <a:rPr lang="ru-RU" sz="1600" b="1" dirty="0">
                <a:latin typeface="Georgia" pitchFamily="18" charset="0"/>
                <a:cs typeface="Times New Roman" pitchFamily="18" charset="0"/>
              </a:rPr>
              <a:t> </a:t>
            </a:r>
            <a:r>
              <a:rPr lang="ru-RU" sz="1600" b="1" dirty="0" smtClean="0">
                <a:latin typeface="Georgia" pitchFamily="18" charset="0"/>
                <a:cs typeface="Times New Roman" pitchFamily="18" charset="0"/>
              </a:rPr>
              <a:t>      НАЦИОНАЛЬНЫЕ СТАНДАРТЫ  НУЖНО НАЙТИ НА САЙТЕ</a:t>
            </a:r>
            <a:endParaRPr lang="en-US" sz="1600" b="1" dirty="0" smtClean="0">
              <a:latin typeface="Georgia" pitchFamily="18" charset="0"/>
              <a:cs typeface="Times New Roman" pitchFamily="18" charset="0"/>
            </a:endParaRPr>
          </a:p>
          <a:p>
            <a:pPr marL="0" indent="0" algn="just" fontAlgn="auto">
              <a:spcBef>
                <a:spcPts val="0"/>
              </a:spcBef>
              <a:spcAft>
                <a:spcPts val="0"/>
              </a:spcAft>
              <a:buNone/>
              <a:defRPr/>
            </a:pPr>
            <a:r>
              <a:rPr lang="en-US" sz="1600" b="1" dirty="0">
                <a:solidFill>
                  <a:srgbClr val="C00000"/>
                </a:solidFill>
                <a:latin typeface="Georgia" pitchFamily="18" charset="0"/>
                <a:cs typeface="Times New Roman" pitchFamily="18" charset="0"/>
              </a:rPr>
              <a:t> </a:t>
            </a:r>
            <a:r>
              <a:rPr lang="en-US" sz="1600" b="1" dirty="0" smtClean="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  </a:t>
            </a:r>
            <a:r>
              <a:rPr lang="en-US" sz="1600" b="1" dirty="0" smtClean="0">
                <a:solidFill>
                  <a:srgbClr val="C00000"/>
                </a:solidFill>
                <a:latin typeface="Georgia" pitchFamily="18" charset="0"/>
                <a:cs typeface="Times New Roman" pitchFamily="18" charset="0"/>
              </a:rPr>
              <a:t>  </a:t>
            </a:r>
            <a:r>
              <a:rPr lang="en-US" sz="1600" b="1" dirty="0" smtClean="0">
                <a:solidFill>
                  <a:srgbClr val="C00000"/>
                </a:solidFill>
                <a:latin typeface="Georgia" pitchFamily="18" charset="0"/>
                <a:cs typeface="Times New Roman" pitchFamily="18" charset="0"/>
                <a:hlinkClick r:id="rId3"/>
              </a:rPr>
              <a:t>www.gost.ru</a:t>
            </a:r>
            <a:endParaRPr lang="en-US" sz="1600" b="1" dirty="0" smtClean="0">
              <a:solidFill>
                <a:srgbClr val="C00000"/>
              </a:solidFill>
              <a:latin typeface="Georgia" pitchFamily="18" charset="0"/>
              <a:cs typeface="Times New Roman" pitchFamily="18" charset="0"/>
            </a:endParaRPr>
          </a:p>
          <a:p>
            <a:pPr marL="0" indent="0" algn="just" fontAlgn="auto">
              <a:spcBef>
                <a:spcPts val="0"/>
              </a:spcBef>
              <a:spcAft>
                <a:spcPts val="0"/>
              </a:spcAft>
              <a:buNone/>
              <a:defRPr/>
            </a:pPr>
            <a:r>
              <a:rPr lang="en-US" sz="1600" b="1" dirty="0">
                <a:solidFill>
                  <a:srgbClr val="C00000"/>
                </a:solidFill>
                <a:latin typeface="Georgia" pitchFamily="18" charset="0"/>
                <a:cs typeface="Times New Roman" pitchFamily="18" charset="0"/>
              </a:rPr>
              <a:t> </a:t>
            </a:r>
            <a:r>
              <a:rPr lang="en-US" sz="1600" b="1" dirty="0" smtClean="0">
                <a:solidFill>
                  <a:srgbClr val="C00000"/>
                </a:solidFill>
                <a:latin typeface="Georgia" pitchFamily="18" charset="0"/>
                <a:cs typeface="Times New Roman" pitchFamily="18" charset="0"/>
              </a:rPr>
              <a:t>      </a:t>
            </a:r>
            <a:r>
              <a:rPr lang="en-US" sz="1600" b="1" dirty="0" smtClean="0">
                <a:latin typeface="Georgia" pitchFamily="18" charset="0"/>
                <a:cs typeface="Times New Roman" pitchFamily="18" charset="0"/>
              </a:rPr>
              <a:t>C </a:t>
            </a:r>
            <a:r>
              <a:rPr lang="ru-RU" sz="1600" b="1" dirty="0" smtClean="0">
                <a:latin typeface="Georgia" pitchFamily="18" charset="0"/>
                <a:cs typeface="Times New Roman" pitchFamily="18" charset="0"/>
              </a:rPr>
              <a:t>практической точки зрения  намного проще найти нужные стандарты </a:t>
            </a:r>
          </a:p>
          <a:p>
            <a:pPr marL="0" indent="0" algn="just" fontAlgn="auto">
              <a:spcBef>
                <a:spcPts val="0"/>
              </a:spcBef>
              <a:spcAft>
                <a:spcPts val="0"/>
              </a:spcAft>
              <a:buNone/>
              <a:defRPr/>
            </a:pPr>
            <a:r>
              <a:rPr lang="ru-RU" sz="1600" b="1" dirty="0">
                <a:solidFill>
                  <a:srgbClr val="0070C0"/>
                </a:solidFill>
                <a:latin typeface="Georgia" pitchFamily="18" charset="0"/>
                <a:cs typeface="Times New Roman" pitchFamily="18" charset="0"/>
              </a:rPr>
              <a:t> </a:t>
            </a:r>
            <a:r>
              <a:rPr lang="ru-RU" sz="1600" b="1" dirty="0" smtClean="0">
                <a:solidFill>
                  <a:srgbClr val="0070C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в декларациях и сертификатах соответствия</a:t>
            </a:r>
          </a:p>
          <a:p>
            <a:pPr marL="0" indent="0" algn="just" fontAlgn="auto">
              <a:spcBef>
                <a:spcPts val="0"/>
              </a:spcBef>
              <a:spcAft>
                <a:spcPts val="0"/>
              </a:spcAft>
              <a:buNone/>
              <a:defRPr/>
            </a:pPr>
            <a:endParaRPr lang="ru-RU" sz="1600" b="1" dirty="0" smtClean="0">
              <a:solidFill>
                <a:srgbClr val="C00000"/>
              </a:solidFill>
              <a:latin typeface="Georgia" pitchFamily="18" charset="0"/>
              <a:cs typeface="Times New Roman" pitchFamily="18" charset="0"/>
            </a:endParaRPr>
          </a:p>
          <a:p>
            <a:pPr marR="5080" algn="just">
              <a:lnSpc>
                <a:spcPct val="100000"/>
              </a:lnSpc>
              <a:buAutoNum type="arabicPeriod" startAt="2"/>
            </a:pPr>
            <a:r>
              <a:rPr lang="ru-RU" sz="1600" b="1" dirty="0" smtClean="0">
                <a:solidFill>
                  <a:srgbClr val="00B050"/>
                </a:solidFill>
                <a:latin typeface="Georgia" pitchFamily="18" charset="0"/>
                <a:cs typeface="Times New Roman" pitchFamily="18" charset="0"/>
              </a:rPr>
              <a:t>Нужно </a:t>
            </a:r>
            <a:r>
              <a:rPr lang="ru-RU" sz="1600" b="1" dirty="0">
                <a:solidFill>
                  <a:srgbClr val="00B050"/>
                </a:solidFill>
                <a:latin typeface="Georgia" pitchFamily="18" charset="0"/>
                <a:cs typeface="Times New Roman" pitchFamily="18" charset="0"/>
              </a:rPr>
              <a:t>убедиться, действующий ли найденный </a:t>
            </a:r>
            <a:r>
              <a:rPr lang="ru-RU" sz="1600" b="1" dirty="0" smtClean="0">
                <a:solidFill>
                  <a:srgbClr val="00B050"/>
                </a:solidFill>
                <a:latin typeface="Georgia" pitchFamily="18" charset="0"/>
                <a:cs typeface="Times New Roman" pitchFamily="18" charset="0"/>
              </a:rPr>
              <a:t>ГОСТ</a:t>
            </a:r>
          </a:p>
          <a:p>
            <a:pPr marL="0" marR="5080" indent="0" algn="just">
              <a:lnSpc>
                <a:spcPct val="100000"/>
              </a:lnSpc>
              <a:buNone/>
            </a:pPr>
            <a:r>
              <a:rPr lang="ru-RU" sz="1600" b="1" dirty="0" smtClean="0">
                <a:latin typeface="Georgia" pitchFamily="18" charset="0"/>
                <a:cs typeface="Times New Roman" pitchFamily="18" charset="0"/>
              </a:rPr>
              <a:t>       (нарушение ст.33 ФЗ-44 и ответственность по ч.4.2 ст.7.30 КоАП РФ)</a:t>
            </a:r>
          </a:p>
          <a:p>
            <a:pPr marL="0" marR="5080" indent="0" algn="just">
              <a:lnSpc>
                <a:spcPct val="100000"/>
              </a:lnSpc>
              <a:buNone/>
            </a:pPr>
            <a:endParaRPr lang="ru-RU" sz="1600" b="1" dirty="0">
              <a:latin typeface="Georgia" pitchFamily="18" charset="0"/>
              <a:cs typeface="Times New Roman" pitchFamily="18" charset="0"/>
            </a:endParaRPr>
          </a:p>
          <a:p>
            <a:pPr marR="5080" algn="just">
              <a:lnSpc>
                <a:spcPct val="100000"/>
              </a:lnSpc>
              <a:buAutoNum type="arabicPeriod" startAt="3"/>
            </a:pPr>
            <a:r>
              <a:rPr lang="ru-RU" sz="1600" b="1" dirty="0" smtClean="0">
                <a:solidFill>
                  <a:srgbClr val="00B050"/>
                </a:solidFill>
                <a:latin typeface="Georgia" pitchFamily="18" charset="0"/>
                <a:cs typeface="Times New Roman" pitchFamily="18" charset="0"/>
              </a:rPr>
              <a:t>Область распространения ГОСТа</a:t>
            </a:r>
          </a:p>
          <a:p>
            <a:pPr marL="0" marR="5080" indent="0" algn="just">
              <a:lnSpc>
                <a:spcPct val="100000"/>
              </a:lnSpc>
              <a:buNone/>
            </a:pPr>
            <a:r>
              <a:rPr lang="ru-RU" sz="1600" b="1" dirty="0">
                <a:solidFill>
                  <a:srgbClr val="002060"/>
                </a:solidFill>
                <a:latin typeface="Georgia" pitchFamily="18" charset="0"/>
                <a:cs typeface="Times New Roman" pitchFamily="18" charset="0"/>
              </a:rPr>
              <a:t> </a:t>
            </a:r>
            <a:r>
              <a:rPr lang="ru-RU" sz="1600" b="1" dirty="0" smtClean="0">
                <a:solidFill>
                  <a:srgbClr val="002060"/>
                </a:solidFill>
                <a:latin typeface="Georgia" pitchFamily="18" charset="0"/>
                <a:cs typeface="Times New Roman" pitchFamily="18" charset="0"/>
              </a:rPr>
              <a:t>      </a:t>
            </a:r>
            <a:r>
              <a:rPr lang="ru-RU" sz="1600" b="1" dirty="0" smtClean="0">
                <a:latin typeface="Georgia" pitchFamily="18" charset="0"/>
                <a:cs typeface="Times New Roman" pitchFamily="18" charset="0"/>
              </a:rPr>
              <a:t>(Заказчик потребовал, чтобы щетка для мытья лабораторной посуды соответствовала ГОСТу 28638-90. Этот ГОСТ распространяется только на изделия бытового назначения, но не на  закупаемые щетки)</a:t>
            </a:r>
          </a:p>
          <a:p>
            <a:pPr marL="0" marR="5080" indent="0" algn="just">
              <a:lnSpc>
                <a:spcPct val="100000"/>
              </a:lnSpc>
              <a:buNone/>
            </a:pPr>
            <a:r>
              <a:rPr lang="ru-RU" sz="1600" b="1" dirty="0" smtClean="0">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РЕШЕНИЕ КУРГАНСКОГО УФАС от 30.09.2016 (дело 05-02-</a:t>
            </a:r>
            <a:r>
              <a:rPr lang="en-US" sz="1600" b="1" dirty="0" smtClean="0">
                <a:solidFill>
                  <a:srgbClr val="C00000"/>
                </a:solidFill>
                <a:latin typeface="Georgia" pitchFamily="18" charset="0"/>
                <a:cs typeface="Times New Roman" pitchFamily="18" charset="0"/>
              </a:rPr>
              <a:t>/</a:t>
            </a:r>
            <a:r>
              <a:rPr lang="ru-RU" sz="1600" b="1" dirty="0" smtClean="0">
                <a:solidFill>
                  <a:srgbClr val="C00000"/>
                </a:solidFill>
                <a:latin typeface="Georgia" pitchFamily="18" charset="0"/>
                <a:cs typeface="Times New Roman" pitchFamily="18" charset="0"/>
              </a:rPr>
              <a:t>180-16</a:t>
            </a:r>
            <a:endParaRPr lang="ru-RU" sz="1600" b="1" dirty="0">
              <a:solidFill>
                <a:srgbClr val="C00000"/>
              </a:solidFill>
              <a:latin typeface="Georgia" pitchFamily="18" charset="0"/>
              <a:cs typeface="Times New Roman" pitchFamily="18" charset="0"/>
            </a:endParaRPr>
          </a:p>
          <a:p>
            <a:pPr marL="0" marR="5080" indent="0" algn="just">
              <a:lnSpc>
                <a:spcPct val="100000"/>
              </a:lnSpc>
              <a:buNone/>
            </a:pPr>
            <a:r>
              <a:rPr lang="ru-RU" sz="1600" b="1" dirty="0">
                <a:solidFill>
                  <a:srgbClr val="C00000"/>
                </a:solidFill>
                <a:latin typeface="Georgia" pitchFamily="18" charset="0"/>
                <a:cs typeface="Times New Roman" pitchFamily="18" charset="0"/>
              </a:rPr>
              <a:t>                        </a:t>
            </a:r>
          </a:p>
          <a:p>
            <a:pPr marL="0" marR="5080" indent="0" algn="just">
              <a:lnSpc>
                <a:spcPct val="100000"/>
              </a:lnSpc>
              <a:buNone/>
            </a:pPr>
            <a:r>
              <a:rPr lang="ru-RU" sz="1600" dirty="0" smtClean="0">
                <a:latin typeface="Georgia" pitchFamily="18" charset="0"/>
                <a:cs typeface="Times New Roman" pitchFamily="18" charset="0"/>
              </a:rPr>
              <a:t>                                                   </a:t>
            </a:r>
            <a:endParaRPr lang="ru-RU" sz="1600" b="1" dirty="0" smtClean="0">
              <a:solidFill>
                <a:srgbClr val="0070C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a:solidFill>
                <a:srgbClr val="0070C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solidFill>
                <a:srgbClr val="FF0000"/>
              </a:solidFill>
              <a:latin typeface="Georgia" pitchFamily="18" charset="0"/>
              <a:cs typeface="Times New Roman" pitchFamily="18" charset="0"/>
            </a:endParaRPr>
          </a:p>
          <a:p>
            <a:pPr marL="0" marR="5080" indent="0" algn="just">
              <a:lnSpc>
                <a:spcPct val="100000"/>
              </a:lnSpc>
              <a:buNone/>
            </a:pPr>
            <a:r>
              <a:rPr lang="ru-RU" sz="1600" dirty="0" smtClean="0">
                <a:latin typeface="Georgia" pitchFamily="18" charset="0"/>
                <a:cs typeface="Times New Roman" pitchFamily="18" charset="0"/>
              </a:rPr>
              <a:t>                                                   </a:t>
            </a:r>
          </a:p>
          <a:p>
            <a:pPr marL="12700" marR="5080" algn="just">
              <a:lnSpc>
                <a:spcPct val="100000"/>
              </a:lnSpc>
            </a:pPr>
            <a:endParaRPr lang="ru-RU" sz="1600" dirty="0">
              <a:solidFill>
                <a:srgbClr val="7030A0"/>
              </a:solidFill>
              <a:latin typeface="Georgia" pitchFamily="18" charset="0"/>
              <a:cs typeface="Times New Roman" pitchFamily="18" charset="0"/>
            </a:endParaRPr>
          </a:p>
          <a:p>
            <a:pPr marL="12700" marR="5080" algn="just">
              <a:lnSpc>
                <a:spcPct val="100000"/>
              </a:lnSpc>
            </a:pPr>
            <a:endParaRPr lang="ru-RU" sz="1600" dirty="0" smtClean="0">
              <a:solidFill>
                <a:srgbClr val="7030A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28</a:t>
            </a:fld>
            <a:endParaRPr lang="ru-RU" dirty="0">
              <a:solidFill>
                <a:prstClr val="black">
                  <a:tint val="75000"/>
                </a:prstClr>
              </a:solidFill>
            </a:endParaRPr>
          </a:p>
        </p:txBody>
      </p:sp>
    </p:spTree>
    <p:extLst>
      <p:ext uri="{BB962C8B-B14F-4D97-AF65-F5344CB8AC3E}">
        <p14:creationId xmlns:p14="http://schemas.microsoft.com/office/powerpoint/2010/main" val="26456340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dirty="0" smtClean="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ЕСЛИ ЗАКАЗЧИК РЕШИТ ДАТЬ ССЫЛКУ НА ГОСТ,</a:t>
            </a:r>
          </a:p>
          <a:p>
            <a:pPr marL="0" indent="0" algn="just" fontAlgn="auto">
              <a:spcBef>
                <a:spcPts val="0"/>
              </a:spcBef>
              <a:spcAft>
                <a:spcPts val="0"/>
              </a:spcAft>
              <a:buNone/>
              <a:defRPr/>
            </a:pPr>
            <a:r>
              <a:rPr lang="ru-RU" sz="1600" b="1" dirty="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 ТО ДОЛЖЕН РУКОВОДСТВОВАТЬСЯ СЛЕДУЮЩИМИ ПРАВИЛАМИ:</a:t>
            </a:r>
          </a:p>
          <a:p>
            <a:pPr marL="0" indent="0" algn="just" fontAlgn="auto">
              <a:spcBef>
                <a:spcPts val="0"/>
              </a:spcBef>
              <a:spcAft>
                <a:spcPts val="0"/>
              </a:spcAft>
              <a:buNone/>
              <a:defRPr/>
            </a:pPr>
            <a:r>
              <a:rPr lang="ru-RU" sz="1600" b="1" dirty="0">
                <a:solidFill>
                  <a:srgbClr val="C00000"/>
                </a:solidFill>
                <a:latin typeface="Georgia" pitchFamily="18" charset="0"/>
                <a:cs typeface="Times New Roman" pitchFamily="18" charset="0"/>
              </a:rPr>
              <a:t> </a:t>
            </a:r>
            <a:r>
              <a:rPr lang="ru-RU" sz="1600" b="1" dirty="0" smtClean="0">
                <a:solidFill>
                  <a:srgbClr val="C00000"/>
                </a:solidFill>
                <a:latin typeface="Georgia" pitchFamily="18" charset="0"/>
                <a:cs typeface="Times New Roman" pitchFamily="18" charset="0"/>
              </a:rPr>
              <a:t>                       </a:t>
            </a:r>
          </a:p>
          <a:p>
            <a:pPr marR="5080" algn="just">
              <a:lnSpc>
                <a:spcPct val="100000"/>
              </a:lnSpc>
              <a:buAutoNum type="arabicPeriod" startAt="4"/>
            </a:pPr>
            <a:r>
              <a:rPr lang="ru-RU" sz="1600" b="1" dirty="0" smtClean="0">
                <a:solidFill>
                  <a:srgbClr val="00B050"/>
                </a:solidFill>
                <a:latin typeface="Georgia" pitchFamily="18" charset="0"/>
                <a:cs typeface="Times New Roman" pitchFamily="18" charset="0"/>
              </a:rPr>
              <a:t>Ссылаясь </a:t>
            </a:r>
            <a:r>
              <a:rPr lang="ru-RU" sz="1600" b="1" dirty="0">
                <a:solidFill>
                  <a:srgbClr val="00B050"/>
                </a:solidFill>
                <a:latin typeface="Georgia" pitchFamily="18" charset="0"/>
                <a:cs typeface="Times New Roman" pitchFamily="18" charset="0"/>
              </a:rPr>
              <a:t>на ГОСТ, рекомендуется всегда указывать </a:t>
            </a:r>
            <a:r>
              <a:rPr lang="ru-RU" sz="1600" b="1" dirty="0" smtClean="0">
                <a:solidFill>
                  <a:srgbClr val="00B050"/>
                </a:solidFill>
                <a:latin typeface="Georgia" pitchFamily="18" charset="0"/>
                <a:cs typeface="Times New Roman" pitchFamily="18" charset="0"/>
              </a:rPr>
              <a:t>параметры </a:t>
            </a:r>
            <a:r>
              <a:rPr lang="ru-RU" sz="1600" b="1" dirty="0">
                <a:solidFill>
                  <a:srgbClr val="00B050"/>
                </a:solidFill>
                <a:latin typeface="Georgia" pitchFamily="18" charset="0"/>
                <a:cs typeface="Times New Roman" pitchFamily="18" charset="0"/>
              </a:rPr>
              <a:t>закупаемой продукции, так как один ГОСТ может быть </a:t>
            </a:r>
            <a:r>
              <a:rPr lang="ru-RU" sz="1600" b="1" dirty="0" smtClean="0">
                <a:solidFill>
                  <a:srgbClr val="00B050"/>
                </a:solidFill>
                <a:latin typeface="Georgia" pitchFamily="18" charset="0"/>
                <a:cs typeface="Times New Roman" pitchFamily="18" charset="0"/>
              </a:rPr>
              <a:t>установлен  </a:t>
            </a:r>
            <a:r>
              <a:rPr lang="ru-RU" sz="1600" b="1" dirty="0">
                <a:solidFill>
                  <a:srgbClr val="00B050"/>
                </a:solidFill>
                <a:latin typeface="Georgia" pitchFamily="18" charset="0"/>
                <a:cs typeface="Times New Roman" pitchFamily="18" charset="0"/>
              </a:rPr>
              <a:t>на несколько видов </a:t>
            </a:r>
            <a:r>
              <a:rPr lang="ru-RU" sz="1600" b="1" dirty="0" smtClean="0">
                <a:solidFill>
                  <a:srgbClr val="00B050"/>
                </a:solidFill>
                <a:latin typeface="Georgia" pitchFamily="18" charset="0"/>
                <a:cs typeface="Times New Roman" pitchFamily="18" charset="0"/>
              </a:rPr>
              <a:t>продукции;</a:t>
            </a:r>
          </a:p>
          <a:p>
            <a:pPr marL="0" marR="5080" indent="0" algn="just">
              <a:lnSpc>
                <a:spcPct val="100000"/>
              </a:lnSpc>
              <a:buNone/>
            </a:pPr>
            <a:r>
              <a:rPr lang="ru-RU" sz="1600" b="1" dirty="0" smtClean="0">
                <a:solidFill>
                  <a:srgbClr val="00B050"/>
                </a:solidFill>
                <a:latin typeface="Georgia" pitchFamily="18" charset="0"/>
                <a:cs typeface="Times New Roman" pitchFamily="18" charset="0"/>
              </a:rPr>
              <a:t>   </a:t>
            </a:r>
          </a:p>
          <a:p>
            <a:pPr marR="5080" algn="just">
              <a:lnSpc>
                <a:spcPct val="100000"/>
              </a:lnSpc>
              <a:buAutoNum type="arabicPeriod" startAt="5"/>
            </a:pPr>
            <a:r>
              <a:rPr lang="ru-RU" sz="1600" b="1" dirty="0" smtClean="0">
                <a:solidFill>
                  <a:srgbClr val="00B050"/>
                </a:solidFill>
                <a:latin typeface="Georgia" pitchFamily="18" charset="0"/>
                <a:cs typeface="Times New Roman" pitchFamily="18" charset="0"/>
              </a:rPr>
              <a:t>Если Заказчик применяет международные стандарты или стандарты</a:t>
            </a:r>
          </a:p>
          <a:p>
            <a:pPr marL="0" marR="5080" indent="0" algn="just">
              <a:lnSpc>
                <a:spcPct val="100000"/>
              </a:lnSpc>
              <a:buNone/>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иностранных государств при отсутствии национальных стандартов РФ</a:t>
            </a:r>
          </a:p>
          <a:p>
            <a:pPr marL="0" marR="5080" indent="0" algn="just">
              <a:lnSpc>
                <a:spcPct val="100000"/>
              </a:lnSpc>
              <a:buNone/>
            </a:pPr>
            <a:endParaRPr lang="ru-RU" sz="1600" b="1" dirty="0">
              <a:solidFill>
                <a:srgbClr val="00B050"/>
              </a:solidFill>
              <a:latin typeface="Georgia" pitchFamily="18" charset="0"/>
              <a:cs typeface="Times New Roman" pitchFamily="18" charset="0"/>
            </a:endParaRPr>
          </a:p>
          <a:p>
            <a:pPr marL="0" marR="5080" indent="0" algn="just">
              <a:lnSpc>
                <a:spcPct val="100000"/>
              </a:lnSpc>
              <a:buNone/>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Порядок их применения установлен в </a:t>
            </a:r>
            <a:r>
              <a:rPr lang="ru-RU" sz="1600" dirty="0" smtClean="0">
                <a:solidFill>
                  <a:srgbClr val="C00000"/>
                </a:solidFill>
                <a:latin typeface="Georgia" pitchFamily="18" charset="0"/>
                <a:cs typeface="Times New Roman" pitchFamily="18" charset="0"/>
              </a:rPr>
              <a:t>Приказе </a:t>
            </a:r>
            <a:r>
              <a:rPr lang="ru-RU" sz="1600" dirty="0" err="1" smtClean="0">
                <a:solidFill>
                  <a:srgbClr val="C00000"/>
                </a:solidFill>
                <a:latin typeface="Georgia" pitchFamily="18" charset="0"/>
                <a:cs typeface="Times New Roman" pitchFamily="18" charset="0"/>
              </a:rPr>
              <a:t>Росстандарта</a:t>
            </a:r>
            <a:r>
              <a:rPr lang="ru-RU" sz="1600" dirty="0" smtClean="0">
                <a:solidFill>
                  <a:srgbClr val="C00000"/>
                </a:solidFill>
                <a:latin typeface="Georgia" pitchFamily="18" charset="0"/>
                <a:cs typeface="Times New Roman" pitchFamily="18" charset="0"/>
              </a:rPr>
              <a:t> от 05.05.2016 г № 546</a:t>
            </a:r>
          </a:p>
          <a:p>
            <a:pPr marL="0" marR="5080" indent="0" algn="just">
              <a:lnSpc>
                <a:spcPct val="100000"/>
              </a:lnSpc>
              <a:buNone/>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«Об утверждении порядка и условий применения международных и</a:t>
            </a:r>
          </a:p>
          <a:p>
            <a:pPr marL="0" marR="5080" indent="0" algn="just">
              <a:lnSpc>
                <a:spcPct val="100000"/>
              </a:lnSpc>
              <a:buNone/>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межгосударственных стандартов , а также стандартов иностранных государств»                                          </a:t>
            </a:r>
            <a:endParaRPr lang="ru-RU" sz="1600" dirty="0">
              <a:latin typeface="Georgia" pitchFamily="18" charset="0"/>
              <a:cs typeface="Times New Roman" pitchFamily="18" charset="0"/>
            </a:endParaRPr>
          </a:p>
          <a:p>
            <a:pPr marL="0" marR="5080" indent="0" algn="just">
              <a:lnSpc>
                <a:spcPct val="100000"/>
              </a:lnSpc>
              <a:buNone/>
            </a:pPr>
            <a:r>
              <a:rPr lang="ru-RU" sz="1600" dirty="0" smtClean="0">
                <a:latin typeface="Georgia" pitchFamily="18" charset="0"/>
                <a:cs typeface="Times New Roman" pitchFamily="18" charset="0"/>
              </a:rPr>
              <a:t>                                                </a:t>
            </a:r>
            <a:endParaRPr lang="ru-RU" sz="1600" b="1" dirty="0" smtClean="0">
              <a:solidFill>
                <a:srgbClr val="0070C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a:solidFill>
                <a:srgbClr val="0070C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solidFill>
                <a:srgbClr val="FF0000"/>
              </a:solidFill>
              <a:latin typeface="Georgia" pitchFamily="18" charset="0"/>
              <a:cs typeface="Times New Roman" pitchFamily="18" charset="0"/>
            </a:endParaRPr>
          </a:p>
          <a:p>
            <a:pPr marL="0" marR="5080" indent="0" algn="just">
              <a:lnSpc>
                <a:spcPct val="100000"/>
              </a:lnSpc>
              <a:buNone/>
            </a:pPr>
            <a:r>
              <a:rPr lang="ru-RU" sz="1600" dirty="0" smtClean="0">
                <a:latin typeface="Georgia" pitchFamily="18" charset="0"/>
                <a:cs typeface="Times New Roman" pitchFamily="18" charset="0"/>
              </a:rPr>
              <a:t>                                                   </a:t>
            </a:r>
          </a:p>
          <a:p>
            <a:pPr marL="12700" marR="5080" algn="just">
              <a:lnSpc>
                <a:spcPct val="100000"/>
              </a:lnSpc>
            </a:pPr>
            <a:endParaRPr lang="ru-RU" sz="1600" dirty="0">
              <a:solidFill>
                <a:srgbClr val="7030A0"/>
              </a:solidFill>
              <a:latin typeface="Georgia" pitchFamily="18" charset="0"/>
              <a:cs typeface="Times New Roman" pitchFamily="18" charset="0"/>
            </a:endParaRPr>
          </a:p>
          <a:p>
            <a:pPr marL="12700" marR="5080" algn="just">
              <a:lnSpc>
                <a:spcPct val="100000"/>
              </a:lnSpc>
            </a:pPr>
            <a:endParaRPr lang="ru-RU" sz="1600" dirty="0" smtClean="0">
              <a:solidFill>
                <a:srgbClr val="7030A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29</a:t>
            </a:fld>
            <a:endParaRPr lang="ru-RU" dirty="0">
              <a:solidFill>
                <a:prstClr val="black">
                  <a:tint val="75000"/>
                </a:prstClr>
              </a:solidFill>
            </a:endParaRPr>
          </a:p>
        </p:txBody>
      </p:sp>
    </p:spTree>
    <p:extLst>
      <p:ext uri="{BB962C8B-B14F-4D97-AF65-F5344CB8AC3E}">
        <p14:creationId xmlns:p14="http://schemas.microsoft.com/office/powerpoint/2010/main" val="1254798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363272" cy="850106"/>
          </a:xfrm>
        </p:spPr>
        <p:txBody>
          <a:bodyPr rtlCol="0">
            <a:normAutofit/>
          </a:bodyPr>
          <a:lstStyle/>
          <a:p>
            <a:pPr fontAlgn="auto">
              <a:spcAft>
                <a:spcPts val="0"/>
              </a:spcAft>
              <a:defRPr/>
            </a:pPr>
            <a:r>
              <a:rPr lang="ru-RU" sz="2000" b="1" dirty="0" smtClean="0">
                <a:solidFill>
                  <a:srgbClr val="FF0000"/>
                </a:solidFill>
              </a:rPr>
              <a:t>  ПРИНЦИПЫ ПОДГОТОВКИ ТЕХНИЧЕСКОГО ЗАДАНИЯ НА  ИЗДЕЛИЯ</a:t>
            </a:r>
            <a:br>
              <a:rPr lang="ru-RU" sz="2000" b="1" dirty="0" smtClean="0">
                <a:solidFill>
                  <a:srgbClr val="FF0000"/>
                </a:solidFill>
              </a:rPr>
            </a:br>
            <a:r>
              <a:rPr lang="ru-RU" sz="2000" b="1" dirty="0" smtClean="0">
                <a:solidFill>
                  <a:srgbClr val="FF0000"/>
                </a:solidFill>
              </a:rPr>
              <a:t>МЕДИЦИНСКОГО НАЗНАЧЕНИЯ</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1" indent="0" fontAlgn="auto">
              <a:lnSpc>
                <a:spcPct val="80000"/>
              </a:lnSpc>
              <a:spcBef>
                <a:spcPts val="0"/>
              </a:spcBef>
              <a:spcAft>
                <a:spcPts val="0"/>
              </a:spcAft>
              <a:buNone/>
              <a:defRPr/>
            </a:pPr>
            <a:r>
              <a:rPr lang="ru-RU" sz="1800" dirty="0" smtClean="0"/>
              <a:t>    </a:t>
            </a:r>
            <a:endParaRPr lang="ru-RU" sz="1800" dirty="0"/>
          </a:p>
          <a:p>
            <a:pPr marL="0" lvl="1" indent="0" fontAlgn="auto">
              <a:lnSpc>
                <a:spcPct val="80000"/>
              </a:lnSpc>
              <a:spcBef>
                <a:spcPts val="0"/>
              </a:spcBef>
              <a:spcAft>
                <a:spcPts val="0"/>
              </a:spcAft>
              <a:buNone/>
              <a:defRPr/>
            </a:pPr>
            <a:r>
              <a:rPr lang="ru-RU" sz="1800" b="1" dirty="0" smtClean="0">
                <a:solidFill>
                  <a:srgbClr val="002060"/>
                </a:solidFill>
              </a:rPr>
              <a:t> 1.Сложность  при подготовке ТЗ на поставку МИ состоит в том, что досконально регламентировать его не представляется возможным, учитывая многообразие объектов закупки ( простых и очень сложных), а также разной потребностью Заказчика в тех или иных МИ,  характеристики которых могут существенно отличаться друг от друга;</a:t>
            </a:r>
          </a:p>
          <a:p>
            <a:pPr marL="0" lvl="1" indent="0" fontAlgn="auto">
              <a:lnSpc>
                <a:spcPct val="80000"/>
              </a:lnSpc>
              <a:spcBef>
                <a:spcPts val="0"/>
              </a:spcBef>
              <a:spcAft>
                <a:spcPts val="0"/>
              </a:spcAft>
              <a:buNone/>
              <a:defRPr/>
            </a:pPr>
            <a:endParaRPr lang="ru-RU" sz="1800" b="1" dirty="0">
              <a:solidFill>
                <a:srgbClr val="002060"/>
              </a:solidFill>
            </a:endParaRPr>
          </a:p>
          <a:p>
            <a:pPr marL="0" lvl="1" indent="0" fontAlgn="auto">
              <a:lnSpc>
                <a:spcPct val="80000"/>
              </a:lnSpc>
              <a:spcBef>
                <a:spcPts val="0"/>
              </a:spcBef>
              <a:spcAft>
                <a:spcPts val="0"/>
              </a:spcAft>
              <a:buNone/>
              <a:defRPr/>
            </a:pPr>
            <a:r>
              <a:rPr lang="ru-RU" sz="1800" b="1" dirty="0" smtClean="0">
                <a:solidFill>
                  <a:srgbClr val="002060"/>
                </a:solidFill>
              </a:rPr>
              <a:t>2. Статья 33 ФЗ-44  указывает  лишь на то, что нельзя указывать в описании объекта закупки ( товарных знаков, знаков обслуживания, промышленных образцов и </a:t>
            </a:r>
            <a:r>
              <a:rPr lang="ru-RU" sz="1800" b="1" dirty="0" err="1" smtClean="0">
                <a:solidFill>
                  <a:srgbClr val="002060"/>
                </a:solidFill>
              </a:rPr>
              <a:t>тд</a:t>
            </a:r>
            <a:r>
              <a:rPr lang="ru-RU" sz="1800" b="1" dirty="0" smtClean="0">
                <a:solidFill>
                  <a:srgbClr val="002060"/>
                </a:solidFill>
              </a:rPr>
              <a:t>), а также определяет содержание ТЗ в самых общих чертах:</a:t>
            </a:r>
          </a:p>
          <a:p>
            <a:pPr marL="0" lvl="1" indent="0" fontAlgn="auto">
              <a:lnSpc>
                <a:spcPct val="80000"/>
              </a:lnSpc>
              <a:spcBef>
                <a:spcPts val="0"/>
              </a:spcBef>
              <a:spcAft>
                <a:spcPts val="0"/>
              </a:spcAft>
              <a:buNone/>
              <a:defRPr/>
            </a:pPr>
            <a:endParaRPr lang="ru-RU" sz="1800" b="1" dirty="0">
              <a:solidFill>
                <a:srgbClr val="002060"/>
              </a:solidFill>
            </a:endParaRPr>
          </a:p>
          <a:p>
            <a:pPr marL="0" lvl="1" indent="0" fontAlgn="auto">
              <a:lnSpc>
                <a:spcPct val="80000"/>
              </a:lnSpc>
              <a:spcBef>
                <a:spcPts val="0"/>
              </a:spcBef>
              <a:spcAft>
                <a:spcPts val="0"/>
              </a:spcAft>
              <a:buNone/>
              <a:defRPr/>
            </a:pPr>
            <a:r>
              <a:rPr lang="ru-RU" sz="1800" b="1" dirty="0" smtClean="0">
                <a:solidFill>
                  <a:srgbClr val="002060"/>
                </a:solidFill>
              </a:rPr>
              <a:t>- функциональные, технические, качественные , эксплуатационные    характеристики, максимальные, минимальные и конкретные показатели</a:t>
            </a:r>
          </a:p>
          <a:p>
            <a:pPr marL="0" lvl="1" indent="0" fontAlgn="auto">
              <a:lnSpc>
                <a:spcPct val="80000"/>
              </a:lnSpc>
              <a:spcBef>
                <a:spcPts val="0"/>
              </a:spcBef>
              <a:spcAft>
                <a:spcPts val="0"/>
              </a:spcAft>
              <a:buNone/>
              <a:defRPr/>
            </a:pPr>
            <a:endParaRPr lang="ru-RU" sz="1800" b="1" dirty="0">
              <a:solidFill>
                <a:srgbClr val="002060"/>
              </a:solidFill>
            </a:endParaRPr>
          </a:p>
          <a:p>
            <a:pPr marL="0" lvl="1" indent="0" fontAlgn="auto">
              <a:lnSpc>
                <a:spcPct val="80000"/>
              </a:lnSpc>
              <a:spcBef>
                <a:spcPts val="0"/>
              </a:spcBef>
              <a:spcAft>
                <a:spcPts val="0"/>
              </a:spcAft>
              <a:buNone/>
              <a:defRPr/>
            </a:pPr>
            <a:r>
              <a:rPr lang="ru-RU" sz="1800" b="1" dirty="0" smtClean="0">
                <a:solidFill>
                  <a:srgbClr val="002060"/>
                </a:solidFill>
              </a:rPr>
              <a:t>     Вывод:  </a:t>
            </a:r>
            <a:r>
              <a:rPr lang="ru-RU" sz="1800" b="1" dirty="0" smtClean="0">
                <a:solidFill>
                  <a:srgbClr val="C00000"/>
                </a:solidFill>
              </a:rPr>
              <a:t>Единственным критерием правомерности установления того или </a:t>
            </a:r>
          </a:p>
          <a:p>
            <a:pPr marL="0" lvl="1" indent="0" fontAlgn="auto">
              <a:lnSpc>
                <a:spcPct val="80000"/>
              </a:lnSpc>
              <a:spcBef>
                <a:spcPts val="0"/>
              </a:spcBef>
              <a:spcAft>
                <a:spcPts val="0"/>
              </a:spcAft>
              <a:buNone/>
              <a:defRPr/>
            </a:pPr>
            <a:r>
              <a:rPr lang="ru-RU" sz="1800" b="1" dirty="0">
                <a:solidFill>
                  <a:srgbClr val="C00000"/>
                </a:solidFill>
              </a:rPr>
              <a:t> </a:t>
            </a:r>
            <a:r>
              <a:rPr lang="ru-RU" sz="1800" b="1" dirty="0" smtClean="0">
                <a:solidFill>
                  <a:srgbClr val="C00000"/>
                </a:solidFill>
              </a:rPr>
              <a:t>                    иного  требования в ТЗ Заказчика является правоприменительная</a:t>
            </a:r>
          </a:p>
          <a:p>
            <a:pPr marL="0" lvl="1" indent="0" fontAlgn="auto">
              <a:lnSpc>
                <a:spcPct val="80000"/>
              </a:lnSpc>
              <a:spcBef>
                <a:spcPts val="0"/>
              </a:spcBef>
              <a:spcAft>
                <a:spcPts val="0"/>
              </a:spcAft>
              <a:buNone/>
              <a:defRPr/>
            </a:pPr>
            <a:r>
              <a:rPr lang="ru-RU" sz="1800" b="1" dirty="0">
                <a:solidFill>
                  <a:srgbClr val="C00000"/>
                </a:solidFill>
              </a:rPr>
              <a:t> </a:t>
            </a:r>
            <a:r>
              <a:rPr lang="ru-RU" sz="1800" b="1" dirty="0" smtClean="0">
                <a:solidFill>
                  <a:srgbClr val="C00000"/>
                </a:solidFill>
              </a:rPr>
              <a:t>                    практика, а если практика не сложилась- то нужно опираться на </a:t>
            </a:r>
          </a:p>
          <a:p>
            <a:pPr marL="0" lvl="1" indent="0" fontAlgn="auto">
              <a:lnSpc>
                <a:spcPct val="80000"/>
              </a:lnSpc>
              <a:spcBef>
                <a:spcPts val="0"/>
              </a:spcBef>
              <a:spcAft>
                <a:spcPts val="0"/>
              </a:spcAft>
              <a:buNone/>
              <a:defRPr/>
            </a:pPr>
            <a:r>
              <a:rPr lang="ru-RU" sz="1800" b="1" dirty="0">
                <a:solidFill>
                  <a:srgbClr val="C00000"/>
                </a:solidFill>
              </a:rPr>
              <a:t> </a:t>
            </a:r>
            <a:r>
              <a:rPr lang="ru-RU" sz="1800" b="1" dirty="0" smtClean="0">
                <a:solidFill>
                  <a:srgbClr val="C00000"/>
                </a:solidFill>
              </a:rPr>
              <a:t>                    принципы контрактной системы</a:t>
            </a:r>
            <a:r>
              <a:rPr lang="ru-RU" sz="1800" b="1" dirty="0" smtClean="0">
                <a:solidFill>
                  <a:srgbClr val="C00000"/>
                </a:solidFill>
              </a:rPr>
              <a:t>                           </a:t>
            </a:r>
            <a:endParaRPr lang="ru-RU" sz="1800" b="1" dirty="0">
              <a:solidFill>
                <a:srgbClr val="C00000"/>
              </a:solidFill>
            </a:endParaRPr>
          </a:p>
          <a:p>
            <a:pPr marL="0" lvl="0" algn="just" fontAlgn="auto">
              <a:spcBef>
                <a:spcPts val="0"/>
              </a:spcBef>
              <a:spcAft>
                <a:spcPts val="0"/>
              </a:spcAft>
              <a:buFont typeface="Wingdings" pitchFamily="2" charset="2"/>
              <a:buChar char="ü"/>
              <a:defRPr/>
            </a:pPr>
            <a:endParaRPr lang="ru-RU" sz="1600" b="1" dirty="0" smtClean="0">
              <a:solidFill>
                <a:srgbClr val="C0000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3</a:t>
            </a:fld>
            <a:endParaRPr lang="ru-RU" dirty="0">
              <a:solidFill>
                <a:prstClr val="black">
                  <a:tint val="75000"/>
                </a:prstClr>
              </a:solidFill>
            </a:endParaRPr>
          </a:p>
        </p:txBody>
      </p:sp>
    </p:spTree>
    <p:extLst>
      <p:ext uri="{BB962C8B-B14F-4D97-AF65-F5344CB8AC3E}">
        <p14:creationId xmlns:p14="http://schemas.microsoft.com/office/powerpoint/2010/main" val="26369284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smtClean="0">
                <a:latin typeface="Georgia" pitchFamily="18" charset="0"/>
                <a:cs typeface="Times New Roman" pitchFamily="18" charset="0"/>
              </a:rPr>
              <a:t>                                            </a:t>
            </a:r>
          </a:p>
          <a:p>
            <a:pPr marL="0" indent="0" algn="just" fontAlgn="auto">
              <a:spcBef>
                <a:spcPts val="0"/>
              </a:spcBef>
              <a:spcAft>
                <a:spcPts val="0"/>
              </a:spcAft>
              <a:buNone/>
              <a:defRPr/>
            </a:pPr>
            <a:r>
              <a:rPr lang="ru-RU" sz="1600" b="1" dirty="0">
                <a:solidFill>
                  <a:srgbClr val="FF0000"/>
                </a:solidFill>
                <a:latin typeface="Georgia" pitchFamily="18" charset="0"/>
                <a:cs typeface="Times New Roman" pitchFamily="18" charset="0"/>
              </a:rPr>
              <a:t> </a:t>
            </a:r>
            <a:r>
              <a:rPr lang="ru-RU" sz="1600" b="1" dirty="0" smtClean="0">
                <a:solidFill>
                  <a:srgbClr val="FF0000"/>
                </a:solidFill>
                <a:latin typeface="Georgia" pitchFamily="18" charset="0"/>
                <a:cs typeface="Times New Roman" pitchFamily="18" charset="0"/>
              </a:rPr>
              <a:t>    </a:t>
            </a:r>
            <a:endParaRPr lang="ru-RU" sz="1600" b="1" dirty="0">
              <a:solidFill>
                <a:srgbClr val="7030A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latin typeface="Georgia" pitchFamily="18" charset="0"/>
                <a:cs typeface="Times New Roman" pitchFamily="18" charset="0"/>
              </a:rPr>
              <a:t>  </a:t>
            </a:r>
          </a:p>
          <a:p>
            <a:pPr marL="0" indent="0" algn="just" fontAlgn="auto">
              <a:spcBef>
                <a:spcPts val="0"/>
              </a:spcBef>
              <a:spcAft>
                <a:spcPts val="0"/>
              </a:spcAft>
              <a:buNone/>
              <a:defRPr/>
            </a:pPr>
            <a:r>
              <a:rPr lang="ru-RU" sz="1600" b="1" dirty="0" smtClean="0">
                <a:latin typeface="Georgia" pitchFamily="18" charset="0"/>
                <a:cs typeface="Times New Roman" pitchFamily="18" charset="0"/>
              </a:rPr>
              <a:t> </a:t>
            </a:r>
          </a:p>
          <a:p>
            <a:pPr marL="0" indent="0" algn="just" fontAlgn="auto">
              <a:spcBef>
                <a:spcPts val="0"/>
              </a:spcBef>
              <a:spcAft>
                <a:spcPts val="0"/>
              </a:spcAft>
              <a:buNone/>
              <a:defRPr/>
            </a:pPr>
            <a:r>
              <a:rPr lang="ru-RU" sz="1600" b="1" dirty="0" smtClean="0">
                <a:latin typeface="Georgia" pitchFamily="18" charset="0"/>
                <a:cs typeface="Times New Roman" pitchFamily="18" charset="0"/>
              </a:rPr>
              <a:t>ЗАКАЗЧИК ОШИБОЧНО УКАЗАЛ В ТЗ НЕДЕЙСТВУЮЩИЙ ГОСТ. ОШИБКУ НИКТО НЕ ЗАМЕТИЛ, И ГОСТ ПЕРЕКОЧЕВАЛ В КОНТРАКТ</a:t>
            </a:r>
          </a:p>
          <a:p>
            <a:pPr marL="0" indent="0" algn="just" fontAlgn="auto">
              <a:spcBef>
                <a:spcPts val="0"/>
              </a:spcBef>
              <a:spcAft>
                <a:spcPts val="0"/>
              </a:spcAft>
              <a:buNone/>
              <a:defRPr/>
            </a:pPr>
            <a:r>
              <a:rPr lang="ru-RU" sz="1600" b="1" dirty="0" smtClean="0">
                <a:latin typeface="Georgia" pitchFamily="18" charset="0"/>
                <a:cs typeface="Times New Roman" pitchFamily="18" charset="0"/>
              </a:rPr>
              <a:t>ФОРМАЛЬНО ЗАКАЗЧИК НЕ ВПРАВЕ ПРИНЯТЬ ТОВАР , КОТОРЫЙ НЕ СООТВЕТСТВУЕТ УКАЗАННОМУ ГОСТУ ( ч.10 ст.7.32 КоАП РФ)</a:t>
            </a:r>
          </a:p>
          <a:p>
            <a:pPr marL="0" indent="0" algn="just" fontAlgn="auto">
              <a:spcBef>
                <a:spcPts val="0"/>
              </a:spcBef>
              <a:spcAft>
                <a:spcPts val="0"/>
              </a:spcAft>
              <a:buNone/>
              <a:defRPr/>
            </a:pPr>
            <a:endParaRPr lang="ru-RU" sz="1600" b="1" dirty="0">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solidFill>
                  <a:srgbClr val="C00000"/>
                </a:solidFill>
                <a:latin typeface="Georgia" pitchFamily="18" charset="0"/>
                <a:cs typeface="Times New Roman" pitchFamily="18" charset="0"/>
              </a:rPr>
              <a:t>                                                            ЧТО ДЕЛАТЬ?</a:t>
            </a:r>
          </a:p>
          <a:p>
            <a:pPr marL="0" indent="0" algn="just" fontAlgn="auto">
              <a:spcBef>
                <a:spcPts val="0"/>
              </a:spcBef>
              <a:spcAft>
                <a:spcPts val="0"/>
              </a:spcAft>
              <a:buNone/>
              <a:defRPr/>
            </a:pPr>
            <a:endParaRPr lang="ru-RU" sz="1600" b="1" dirty="0" smtClean="0">
              <a:solidFill>
                <a:srgbClr val="C00000"/>
              </a:solidFill>
              <a:latin typeface="Georgia" pitchFamily="18" charset="0"/>
              <a:cs typeface="Times New Roman" pitchFamily="18" charset="0"/>
            </a:endParaRPr>
          </a:p>
          <a:p>
            <a:pPr algn="just" fontAlgn="auto">
              <a:spcBef>
                <a:spcPts val="0"/>
              </a:spcBef>
              <a:spcAft>
                <a:spcPts val="0"/>
              </a:spcAft>
              <a:buAutoNum type="arabicPeriod"/>
              <a:defRPr/>
            </a:pPr>
            <a:r>
              <a:rPr lang="ru-RU" sz="1600" b="1" dirty="0" smtClean="0">
                <a:solidFill>
                  <a:srgbClr val="00B050"/>
                </a:solidFill>
                <a:latin typeface="Georgia" pitchFamily="18" charset="0"/>
                <a:cs typeface="Times New Roman" pitchFamily="18" charset="0"/>
              </a:rPr>
              <a:t>ИЗМЕНИТЬ УСЛОВИЯ КОНТРАКТА СТОРОНЫ НЕ ВПРАВЕ ( ч.2, ст.34, ч.1 ст.95 ФЗ-44</a:t>
            </a:r>
          </a:p>
          <a:p>
            <a:pPr algn="just" fontAlgn="auto">
              <a:spcBef>
                <a:spcPts val="0"/>
              </a:spcBef>
              <a:spcAft>
                <a:spcPts val="0"/>
              </a:spcAft>
              <a:buAutoNum type="arabicPeriod"/>
              <a:defRPr/>
            </a:pPr>
            <a:endParaRPr lang="ru-RU" sz="1600" b="1" dirty="0" smtClean="0">
              <a:solidFill>
                <a:srgbClr val="00B050"/>
              </a:solidFill>
              <a:latin typeface="Georgia" pitchFamily="18" charset="0"/>
              <a:cs typeface="Times New Roman" pitchFamily="18" charset="0"/>
            </a:endParaRPr>
          </a:p>
          <a:p>
            <a:pPr algn="just" fontAlgn="auto">
              <a:spcBef>
                <a:spcPts val="0"/>
              </a:spcBef>
              <a:spcAft>
                <a:spcPts val="0"/>
              </a:spcAft>
              <a:buAutoNum type="arabicPeriod"/>
              <a:defRPr/>
            </a:pPr>
            <a:r>
              <a:rPr lang="ru-RU" sz="1600" b="1" dirty="0" smtClean="0">
                <a:solidFill>
                  <a:srgbClr val="00B050"/>
                </a:solidFill>
                <a:latin typeface="Georgia" pitchFamily="18" charset="0"/>
                <a:cs typeface="Times New Roman" pitchFamily="18" charset="0"/>
              </a:rPr>
              <a:t>ЕДИНСТВЕННЫЙ ВАРИАНТ, ПРИЕМЛЕМЫЙ ДЛЯ СТОРОН- РАСТОРЖЕИЕ ГК ПО СОГЛАШЕНИЮ СТОРОН</a:t>
            </a:r>
            <a:endParaRPr lang="ru-RU" sz="1600" b="1" dirty="0">
              <a:solidFill>
                <a:srgbClr val="00B05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solidFill>
                <a:srgbClr val="00B05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solidFill>
                <a:srgbClr val="00B050"/>
              </a:solidFill>
              <a:latin typeface="Georgia" pitchFamily="18" charset="0"/>
              <a:cs typeface="Times New Roman" pitchFamily="18" charset="0"/>
            </a:endParaRPr>
          </a:p>
          <a:p>
            <a:pPr marL="0" indent="0" algn="just" fontAlgn="auto">
              <a:spcBef>
                <a:spcPts val="0"/>
              </a:spcBef>
              <a:spcAft>
                <a:spcPts val="0"/>
              </a:spcAft>
              <a:buNone/>
              <a:defRPr/>
            </a:pPr>
            <a:endParaRPr lang="ru-RU" sz="1600" b="1" dirty="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30</a:t>
            </a:fld>
            <a:endParaRPr lang="ru-RU" dirty="0">
              <a:solidFill>
                <a:prstClr val="black">
                  <a:tint val="75000"/>
                </a:prstClr>
              </a:solidFill>
            </a:endParaRPr>
          </a:p>
        </p:txBody>
      </p:sp>
    </p:spTree>
    <p:extLst>
      <p:ext uri="{BB962C8B-B14F-4D97-AF65-F5344CB8AC3E}">
        <p14:creationId xmlns:p14="http://schemas.microsoft.com/office/powerpoint/2010/main" val="2908432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7859216" cy="850106"/>
          </a:xfrm>
        </p:spPr>
        <p:txBody>
          <a:bodyPr rtlCol="0">
            <a:normAutofit/>
          </a:bodyPr>
          <a:lstStyle/>
          <a:p>
            <a:pPr fontAlgn="auto">
              <a:spcAft>
                <a:spcPts val="0"/>
              </a:spcAft>
              <a:defRPr/>
            </a:pPr>
            <a:r>
              <a:rPr lang="ru-RU" sz="2000" b="1" cap="all" dirty="0" err="1" smtClean="0">
                <a:ln w="9000" cmpd="sng">
                  <a:solidFill>
                    <a:srgbClr val="C3986D">
                      <a:shade val="50000"/>
                      <a:satMod val="120000"/>
                    </a:srgbClr>
                  </a:solidFill>
                  <a:prstDash val="solid"/>
                </a:ln>
                <a:solidFill>
                  <a:srgbClr val="C00000"/>
                </a:solidFill>
                <a:effectLst>
                  <a:reflection blurRad="12700" stA="28000" endPos="45000" dist="1000" dir="5400000" sy="-100000" algn="bl" rotWithShape="0"/>
                </a:effectLst>
                <a:latin typeface="Times New Roman" pitchFamily="18" charset="0"/>
                <a:ea typeface="+mn-ea"/>
                <a:cs typeface="Times New Roman" pitchFamily="18" charset="0"/>
              </a:rPr>
              <a:t>ПраКТИЧЕСКИЕ</a:t>
            </a:r>
            <a:r>
              <a:rPr lang="ru-RU" sz="2000" b="1" cap="all" dirty="0" smtClean="0">
                <a:ln w="9000" cmpd="sng">
                  <a:solidFill>
                    <a:srgbClr val="C3986D">
                      <a:shade val="50000"/>
                      <a:satMod val="120000"/>
                    </a:srgbClr>
                  </a:solidFill>
                  <a:prstDash val="solid"/>
                </a:ln>
                <a:solidFill>
                  <a:srgbClr val="C00000"/>
                </a:solidFill>
                <a:effectLst>
                  <a:reflection blurRad="12700" stA="28000" endPos="45000" dist="1000" dir="5400000" sy="-100000" algn="bl" rotWithShape="0"/>
                </a:effectLst>
                <a:latin typeface="Times New Roman" pitchFamily="18" charset="0"/>
                <a:ea typeface="+mn-ea"/>
                <a:cs typeface="Times New Roman" pitchFamily="18" charset="0"/>
              </a:rPr>
              <a:t> РЕКОМЕНДАЦИИ ПО ГОСТАМ</a:t>
            </a:r>
            <a:endParaRPr lang="ru-RU" sz="2000" b="1" cap="all" dirty="0">
              <a:ln w="9000" cmpd="sng">
                <a:solidFill>
                  <a:srgbClr val="C3986D">
                    <a:shade val="50000"/>
                    <a:satMod val="120000"/>
                  </a:srgbClr>
                </a:solidFill>
                <a:prstDash val="solid"/>
              </a:ln>
              <a:solidFill>
                <a:srgbClr val="C0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dirty="0" smtClean="0">
                <a:latin typeface="Georgia" pitchFamily="18" charset="0"/>
                <a:cs typeface="Times New Roman" pitchFamily="18" charset="0"/>
              </a:rPr>
              <a:t>                              </a:t>
            </a:r>
            <a:endParaRPr lang="en-US" sz="1600" b="1" dirty="0" smtClean="0">
              <a:solidFill>
                <a:srgbClr val="FF000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solidFill>
                  <a:srgbClr val="FF0000"/>
                </a:solidFill>
                <a:latin typeface="Georgia" pitchFamily="18" charset="0"/>
                <a:cs typeface="Times New Roman" pitchFamily="18" charset="0"/>
              </a:rPr>
              <a:t>МОЖНО СОСЛАТЬСЯ В ТЗ НА НЕОБХОДИМОСТЬ СООТВЕТСТВИЯ ТРУ ГОСТУ И ПЕРЕЧИСЛИТЬ ГОСТЫ?</a:t>
            </a:r>
          </a:p>
          <a:p>
            <a:pPr marL="0" indent="0" algn="just" fontAlgn="auto">
              <a:spcBef>
                <a:spcPts val="0"/>
              </a:spcBef>
              <a:spcAft>
                <a:spcPts val="0"/>
              </a:spcAft>
              <a:buNone/>
              <a:defRPr/>
            </a:pPr>
            <a:endParaRPr lang="ru-RU" sz="1600" b="1" dirty="0">
              <a:solidFill>
                <a:srgbClr val="FF0000"/>
              </a:solidFill>
              <a:latin typeface="Georgia" pitchFamily="18" charset="0"/>
              <a:cs typeface="Times New Roman" pitchFamily="18" charset="0"/>
            </a:endParaRPr>
          </a:p>
          <a:p>
            <a:pPr marL="0" indent="0" algn="just" fontAlgn="auto">
              <a:spcBef>
                <a:spcPts val="0"/>
              </a:spcBef>
              <a:spcAft>
                <a:spcPts val="0"/>
              </a:spcAft>
              <a:buNone/>
              <a:defRPr/>
            </a:pPr>
            <a:r>
              <a:rPr lang="ru-RU" sz="2400" dirty="0" smtClean="0">
                <a:solidFill>
                  <a:srgbClr val="7030A0"/>
                </a:solidFill>
                <a:latin typeface="Times New Roman" panose="02020603050405020304" pitchFamily="18" charset="0"/>
                <a:cs typeface="Times New Roman" panose="02020603050405020304" pitchFamily="18" charset="0"/>
              </a:rPr>
              <a:t>Такие действия Заказчика  приведут к нарушению ФЗ-44.</a:t>
            </a:r>
          </a:p>
          <a:p>
            <a:pPr marL="0" indent="0" algn="just" fontAlgn="auto">
              <a:spcBef>
                <a:spcPts val="0"/>
              </a:spcBef>
              <a:spcAft>
                <a:spcPts val="0"/>
              </a:spcAft>
              <a:buNone/>
              <a:defRPr/>
            </a:pPr>
            <a:r>
              <a:rPr lang="ru-RU" sz="2400" dirty="0" smtClean="0">
                <a:solidFill>
                  <a:srgbClr val="7030A0"/>
                </a:solidFill>
                <a:latin typeface="Times New Roman" panose="02020603050405020304" pitchFamily="18" charset="0"/>
                <a:cs typeface="Times New Roman" panose="02020603050405020304" pitchFamily="18" charset="0"/>
              </a:rPr>
              <a:t>Заказчик вправе сослаться на ГОСТ , но обязательно должен указать, какому именно пункту ГОСТа должен соответствовать закупаемый товар, работа, услуга и указать содержание данного пункта в ТЗ</a:t>
            </a:r>
          </a:p>
          <a:p>
            <a:pPr marL="0" indent="0" algn="just" fontAlgn="auto">
              <a:spcBef>
                <a:spcPts val="0"/>
              </a:spcBef>
              <a:spcAft>
                <a:spcPts val="0"/>
              </a:spcAft>
              <a:buNone/>
              <a:defRPr/>
            </a:pPr>
            <a:endParaRPr lang="ru-RU" sz="2400" dirty="0">
              <a:solidFill>
                <a:srgbClr val="7030A0"/>
              </a:solidFill>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r>
              <a:rPr lang="ru-RU" sz="2400" dirty="0" smtClean="0">
                <a:solidFill>
                  <a:srgbClr val="7030A0"/>
                </a:solidFill>
                <a:latin typeface="Times New Roman" panose="02020603050405020304" pitchFamily="18" charset="0"/>
                <a:cs typeface="Times New Roman" panose="02020603050405020304" pitchFamily="18" charset="0"/>
              </a:rPr>
              <a:t>Основание:  П.1 ч.1 ч.2 ст.33 ФЗ-44  ( требования к объекту закупки должны быть указаны непосредственно в документации об аукционе</a:t>
            </a:r>
            <a:endParaRPr lang="ru-RU" sz="2400" dirty="0">
              <a:solidFill>
                <a:srgbClr val="7030A0"/>
              </a:solidFill>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endParaRPr lang="ru-RU" sz="2400" dirty="0" smtClean="0">
              <a:solidFill>
                <a:srgbClr val="7030A0"/>
              </a:solidFill>
              <a:latin typeface="Times New Roman" panose="02020603050405020304" pitchFamily="18" charset="0"/>
              <a:cs typeface="Times New Roman" panose="02020603050405020304" pitchFamily="18" charset="0"/>
            </a:endParaRPr>
          </a:p>
          <a:p>
            <a:pPr marL="0" marR="5080" indent="0" algn="just">
              <a:lnSpc>
                <a:spcPct val="100000"/>
              </a:lnSpc>
              <a:buNone/>
            </a:pPr>
            <a:r>
              <a:rPr lang="ru-RU" sz="2400" dirty="0">
                <a:solidFill>
                  <a:srgbClr val="7030A0"/>
                </a:solidFill>
                <a:latin typeface="Times New Roman" panose="02020603050405020304" pitchFamily="18" charset="0"/>
                <a:cs typeface="Times New Roman" panose="02020603050405020304" pitchFamily="18" charset="0"/>
              </a:rPr>
              <a:t> </a:t>
            </a:r>
            <a:r>
              <a:rPr lang="ru-RU" sz="2400" dirty="0" smtClean="0">
                <a:solidFill>
                  <a:srgbClr val="7030A0"/>
                </a:solidFill>
                <a:latin typeface="Times New Roman" panose="02020603050405020304" pitchFamily="18" charset="0"/>
                <a:cs typeface="Times New Roman" panose="02020603050405020304" pitchFamily="18" charset="0"/>
              </a:rPr>
              <a:t>                                                       </a:t>
            </a:r>
          </a:p>
          <a:p>
            <a:pPr marL="12700" marR="5080" algn="just">
              <a:lnSpc>
                <a:spcPct val="100000"/>
              </a:lnSpc>
            </a:pPr>
            <a:endParaRPr lang="ru-RU" sz="1600" dirty="0">
              <a:solidFill>
                <a:srgbClr val="7030A0"/>
              </a:solidFill>
              <a:latin typeface="Georgia" pitchFamily="18" charset="0"/>
              <a:cs typeface="Times New Roman" pitchFamily="18" charset="0"/>
            </a:endParaRPr>
          </a:p>
          <a:p>
            <a:pPr marL="12700" marR="5080" algn="just">
              <a:lnSpc>
                <a:spcPct val="100000"/>
              </a:lnSpc>
            </a:pPr>
            <a:endParaRPr lang="ru-RU" sz="1600" dirty="0" smtClean="0">
              <a:solidFill>
                <a:srgbClr val="7030A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31</a:t>
            </a:fld>
            <a:endParaRPr lang="ru-RU" dirty="0">
              <a:solidFill>
                <a:prstClr val="black">
                  <a:tint val="75000"/>
                </a:prstClr>
              </a:solidFill>
            </a:endParaRPr>
          </a:p>
        </p:txBody>
      </p:sp>
    </p:spTree>
    <p:extLst>
      <p:ext uri="{BB962C8B-B14F-4D97-AF65-F5344CB8AC3E}">
        <p14:creationId xmlns:p14="http://schemas.microsoft.com/office/powerpoint/2010/main" val="34615912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990600"/>
          </a:xfrm>
        </p:spPr>
        <p:txBody>
          <a:bodyPr/>
          <a:lstStyle/>
          <a:p>
            <a:pPr algn="ctr">
              <a:lnSpc>
                <a:spcPct val="106000"/>
              </a:lnSpc>
              <a:spcAft>
                <a:spcPts val="800"/>
              </a:spcAft>
            </a:pPr>
            <a:r>
              <a:rPr lang="ru-RU" altLang="ru-RU" sz="2000" b="1" dirty="0" smtClean="0">
                <a:solidFill>
                  <a:srgbClr val="C00000"/>
                </a:solidFill>
              </a:rPr>
              <a:t>ПРАКТИКА КОНТРОЛЯ</a:t>
            </a:r>
            <a:r>
              <a:rPr lang="ru-RU" altLang="ru-RU" sz="2400" dirty="0" smtClean="0">
                <a:solidFill>
                  <a:srgbClr val="C00000"/>
                </a:solidFill>
              </a:rPr>
              <a:t>           </a:t>
            </a:r>
            <a:endParaRPr lang="ru-RU" altLang="ru-RU" sz="2400" b="1" dirty="0" smtClean="0">
              <a:solidFill>
                <a:srgbClr val="C0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a:solidFill>
                  <a:srgbClr val="00B050"/>
                </a:solidFill>
              </a:rPr>
              <a:t> </a:t>
            </a:r>
            <a:r>
              <a:rPr lang="ru-RU" sz="2400" b="1" dirty="0" smtClean="0">
                <a:solidFill>
                  <a:srgbClr val="00B050"/>
                </a:solidFill>
              </a:rPr>
              <a:t> </a:t>
            </a:r>
            <a:r>
              <a:rPr lang="ru-RU" sz="2000" dirty="0" smtClean="0">
                <a:latin typeface="Times New Roman" panose="02020603050405020304" pitchFamily="18" charset="0"/>
                <a:cs typeface="Times New Roman" panose="02020603050405020304" pitchFamily="18" charset="0"/>
              </a:rPr>
              <a:t>Практика контроля разнообразная, однако можно выделить 2 подхода:</a:t>
            </a:r>
          </a:p>
          <a:p>
            <a:pPr marL="457200" indent="-457200" algn="just">
              <a:buAutoNum type="arabicPeriod"/>
            </a:pPr>
            <a:r>
              <a:rPr lang="ru-RU" sz="2000" dirty="0" smtClean="0">
                <a:latin typeface="Times New Roman" panose="02020603050405020304" pitchFamily="18" charset="0"/>
                <a:cs typeface="Times New Roman" panose="02020603050405020304" pitchFamily="18" charset="0"/>
              </a:rPr>
              <a:t>Первый подход ( преобладающий)- заключается в </a:t>
            </a:r>
            <a:r>
              <a:rPr lang="ru-RU" sz="2000" dirty="0" err="1" smtClean="0">
                <a:latin typeface="Times New Roman" panose="02020603050405020304" pitchFamily="18" charset="0"/>
                <a:cs typeface="Times New Roman" panose="02020603050405020304" pitchFamily="18" charset="0"/>
              </a:rPr>
              <a:t>том,что</a:t>
            </a:r>
            <a:r>
              <a:rPr lang="ru-RU" sz="2000" dirty="0" smtClean="0">
                <a:latin typeface="Times New Roman" panose="02020603050405020304" pitchFamily="18" charset="0"/>
                <a:cs typeface="Times New Roman" panose="02020603050405020304" pitchFamily="18" charset="0"/>
              </a:rPr>
              <a:t> Заказчик не вправе отступать от положений ГОСТа.  </a:t>
            </a:r>
            <a:r>
              <a:rPr lang="ru-RU" sz="2000" dirty="0" smtClean="0">
                <a:solidFill>
                  <a:srgbClr val="C00000"/>
                </a:solidFill>
                <a:latin typeface="Times New Roman" panose="02020603050405020304" pitchFamily="18" charset="0"/>
                <a:cs typeface="Times New Roman" panose="02020603050405020304" pitchFamily="18" charset="0"/>
              </a:rPr>
              <a:t>Описание объекта закупки  должно соответствовать положению стандарта,  а любые отклонения от него должны быть обоснованы;</a:t>
            </a:r>
          </a:p>
          <a:p>
            <a:pPr marL="0" indent="0" algn="just">
              <a:buNone/>
            </a:pPr>
            <a:r>
              <a:rPr lang="ru-RU" sz="2000" b="1" dirty="0" smtClean="0">
                <a:solidFill>
                  <a:srgbClr val="00B050"/>
                </a:solidFill>
                <a:latin typeface="Times New Roman" panose="02020603050405020304" pitchFamily="18" charset="0"/>
                <a:cs typeface="Times New Roman" panose="02020603050405020304" pitchFamily="18" charset="0"/>
              </a:rPr>
              <a:t>Решение УФАС РФ по Алтайскому краю от 03.05.2017 г ( дело 264</a:t>
            </a:r>
            <a:r>
              <a:rPr lang="en-US" sz="2000" b="1" dirty="0" smtClean="0">
                <a:solidFill>
                  <a:srgbClr val="00B050"/>
                </a:solidFill>
                <a:latin typeface="Times New Roman" panose="02020603050405020304" pitchFamily="18" charset="0"/>
                <a:cs typeface="Times New Roman" panose="02020603050405020304" pitchFamily="18" charset="0"/>
              </a:rPr>
              <a:t>/</a:t>
            </a:r>
            <a:r>
              <a:rPr lang="ru-RU" sz="2000" b="1" dirty="0" smtClean="0">
                <a:solidFill>
                  <a:srgbClr val="00B050"/>
                </a:solidFill>
                <a:latin typeface="Times New Roman" panose="02020603050405020304" pitchFamily="18" charset="0"/>
                <a:cs typeface="Times New Roman" panose="02020603050405020304" pitchFamily="18" charset="0"/>
              </a:rPr>
              <a:t>17)</a:t>
            </a:r>
          </a:p>
          <a:p>
            <a:pPr marL="0" indent="0" algn="just">
              <a:buNone/>
            </a:pPr>
            <a:r>
              <a:rPr lang="ru-RU" sz="2000" dirty="0" smtClean="0">
                <a:latin typeface="Times New Roman" panose="02020603050405020304" pitchFamily="18" charset="0"/>
                <a:cs typeface="Times New Roman" panose="02020603050405020304" pitchFamily="18" charset="0"/>
              </a:rPr>
              <a:t>При закупке медицинской марли заказчик установил требование к плотности марли «не менее 36 г</a:t>
            </a:r>
            <a:r>
              <a:rPr lang="en-US" sz="2000" dirty="0" smtClean="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кв.м</a:t>
            </a:r>
            <a:r>
              <a:rPr lang="ru-RU" sz="2000" dirty="0" smtClean="0">
                <a:latin typeface="Times New Roman" panose="02020603050405020304" pitchFamily="18" charset="0"/>
                <a:cs typeface="Times New Roman" panose="02020603050405020304" pitchFamily="18" charset="0"/>
              </a:rPr>
              <a:t>. При этом ГОСТ 9412-93 «Марля медицинская» содержит условия о плотности марли не менее 36 г</a:t>
            </a:r>
            <a:r>
              <a:rPr lang="en-US" sz="2000" dirty="0" smtClean="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кв.м</a:t>
            </a:r>
            <a:r>
              <a:rPr lang="ru-RU" sz="2000" dirty="0" smtClean="0">
                <a:latin typeface="Times New Roman" panose="02020603050405020304" pitchFamily="18" charset="0"/>
                <a:cs typeface="Times New Roman" panose="02020603050405020304" pitchFamily="18" charset="0"/>
              </a:rPr>
              <a:t> , допустимые отклонения +</a:t>
            </a:r>
            <a:r>
              <a:rPr lang="en-US" sz="2000" dirty="0" smtClean="0">
                <a:latin typeface="Times New Roman" panose="02020603050405020304" pitchFamily="18" charset="0"/>
                <a:cs typeface="Times New Roman" panose="02020603050405020304" pitchFamily="18" charset="0"/>
              </a:rPr>
              <a:t>/- 5%. </a:t>
            </a:r>
          </a:p>
          <a:p>
            <a:pPr marL="0" indent="0" algn="just">
              <a:buNone/>
            </a:pPr>
            <a:r>
              <a:rPr lang="ru-RU" sz="2000" dirty="0" smtClean="0">
                <a:latin typeface="Times New Roman" panose="02020603050405020304" pitchFamily="18" charset="0"/>
                <a:cs typeface="Times New Roman" panose="02020603050405020304" pitchFamily="18" charset="0"/>
              </a:rPr>
              <a:t>Действия заказчика были признаны неправомерными, так как указанные отклонения </a:t>
            </a:r>
            <a:r>
              <a:rPr lang="ru-RU" sz="2000" dirty="0" smtClean="0">
                <a:solidFill>
                  <a:srgbClr val="C00000"/>
                </a:solidFill>
                <a:latin typeface="Times New Roman" panose="02020603050405020304" pitchFamily="18" charset="0"/>
                <a:cs typeface="Times New Roman" panose="02020603050405020304" pitchFamily="18" charset="0"/>
              </a:rPr>
              <a:t>не были учтены</a:t>
            </a:r>
          </a:p>
          <a:p>
            <a:pPr marL="0" indent="0" algn="just">
              <a:buNone/>
            </a:pPr>
            <a:r>
              <a:rPr lang="ru-RU"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marL="0" indent="0" algn="just">
              <a:buNone/>
            </a:pPr>
            <a:r>
              <a:rPr lang="ru-RU" sz="2400" b="1" dirty="0" smtClean="0">
                <a:solidFill>
                  <a:srgbClr val="00B050"/>
                </a:solidFill>
              </a:rPr>
              <a:t> </a:t>
            </a:r>
            <a:endParaRPr lang="ru-RU" sz="2400" b="1" dirty="0" smtClean="0">
              <a:solidFill>
                <a:srgbClr val="C00000"/>
              </a:solidFill>
            </a:endParaRP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2934089808"/>
      </p:ext>
    </p:extLst>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990600"/>
          </a:xfrm>
        </p:spPr>
        <p:txBody>
          <a:bodyPr/>
          <a:lstStyle/>
          <a:p>
            <a:pPr algn="ctr">
              <a:lnSpc>
                <a:spcPct val="106000"/>
              </a:lnSpc>
              <a:spcAft>
                <a:spcPts val="800"/>
              </a:spcAft>
            </a:pP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СТАНДАРТЫ В ТЕХНИЧЕСКИХ ЗАДАНИЯХ С 01.07.2016 Г</a:t>
            </a: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a:solidFill>
                  <a:srgbClr val="00B050"/>
                </a:solidFill>
              </a:rPr>
              <a:t> </a:t>
            </a:r>
            <a:r>
              <a:rPr lang="ru-RU" sz="2000" dirty="0" smtClean="0">
                <a:latin typeface="Times New Roman" panose="02020603050405020304" pitchFamily="18" charset="0"/>
                <a:cs typeface="Times New Roman" panose="02020603050405020304" pitchFamily="18" charset="0"/>
              </a:rPr>
              <a:t> 2. </a:t>
            </a:r>
            <a:r>
              <a:rPr lang="ru-RU" sz="2000" dirty="0" smtClean="0">
                <a:solidFill>
                  <a:srgbClr val="C00000"/>
                </a:solidFill>
                <a:latin typeface="Times New Roman" panose="02020603050405020304" pitchFamily="18" charset="0"/>
                <a:cs typeface="Times New Roman" panose="02020603050405020304" pitchFamily="18" charset="0"/>
              </a:rPr>
              <a:t>Второй подход  </a:t>
            </a:r>
            <a:r>
              <a:rPr lang="ru-RU" sz="2000" dirty="0" smtClean="0">
                <a:latin typeface="Times New Roman" panose="02020603050405020304" pitchFamily="18" charset="0"/>
                <a:cs typeface="Times New Roman" panose="02020603050405020304" pitchFamily="18" charset="0"/>
              </a:rPr>
              <a:t>заключается в том, что именно Заказчиком определяется потребность  в тех или иных характеристиках закупаемых товаров, а не содержанием ГОСТов. Даже если в ГОСТе нет необходимого требования, то Заказчик вправе его установить</a:t>
            </a:r>
          </a:p>
          <a:p>
            <a:pPr marL="0" indent="0" algn="just">
              <a:buNone/>
            </a:pPr>
            <a:r>
              <a:rPr lang="ru-RU" sz="2000" b="1" dirty="0" smtClean="0">
                <a:solidFill>
                  <a:srgbClr val="00B050"/>
                </a:solidFill>
                <a:latin typeface="Times New Roman" panose="02020603050405020304" pitchFamily="18" charset="0"/>
                <a:cs typeface="Times New Roman" panose="02020603050405020304" pitchFamily="18" charset="0"/>
              </a:rPr>
              <a:t>  Решение Владимирского </a:t>
            </a:r>
            <a:r>
              <a:rPr lang="ru-RU" sz="2000" b="1" dirty="0" err="1" smtClean="0">
                <a:solidFill>
                  <a:srgbClr val="00B050"/>
                </a:solidFill>
                <a:latin typeface="Times New Roman" panose="02020603050405020304" pitchFamily="18" charset="0"/>
                <a:cs typeface="Times New Roman" panose="02020603050405020304" pitchFamily="18" charset="0"/>
              </a:rPr>
              <a:t>УФАСа</a:t>
            </a:r>
            <a:r>
              <a:rPr lang="ru-RU" sz="2000" b="1" dirty="0" smtClean="0">
                <a:solidFill>
                  <a:srgbClr val="00B050"/>
                </a:solidFill>
                <a:latin typeface="Times New Roman" panose="02020603050405020304" pitchFamily="18" charset="0"/>
                <a:cs typeface="Times New Roman" panose="02020603050405020304" pitchFamily="18" charset="0"/>
              </a:rPr>
              <a:t>  от12.12.2016 г( дело Г 994-04</a:t>
            </a:r>
            <a:r>
              <a:rPr lang="en-US" sz="2000" b="1" dirty="0" smtClean="0">
                <a:solidFill>
                  <a:srgbClr val="00B050"/>
                </a:solidFill>
                <a:latin typeface="Times New Roman" panose="02020603050405020304" pitchFamily="18" charset="0"/>
                <a:cs typeface="Times New Roman" panose="02020603050405020304" pitchFamily="18" charset="0"/>
              </a:rPr>
              <a:t>/2016</a:t>
            </a:r>
            <a:r>
              <a:rPr lang="ru-RU" sz="2000" b="1" dirty="0" smtClean="0">
                <a:solidFill>
                  <a:srgbClr val="00B050"/>
                </a:solidFill>
                <a:latin typeface="Times New Roman" panose="02020603050405020304" pitchFamily="18" charset="0"/>
                <a:cs typeface="Times New Roman" panose="02020603050405020304" pitchFamily="18" charset="0"/>
              </a:rPr>
              <a:t>)</a:t>
            </a:r>
          </a:p>
          <a:p>
            <a:pPr marL="0" indent="0" algn="just">
              <a:buNone/>
            </a:pPr>
            <a:r>
              <a:rPr lang="ru-RU" sz="2000" dirty="0" smtClean="0">
                <a:latin typeface="Times New Roman" panose="02020603050405020304" pitchFamily="18" charset="0"/>
                <a:cs typeface="Times New Roman" panose="02020603050405020304" pitchFamily="18" charset="0"/>
              </a:rPr>
              <a:t>Заказчик указал в документации, что ему требуются катетеры с маркировкой </a:t>
            </a:r>
            <a:r>
              <a:rPr lang="en-US" sz="2000" dirty="0" smtClean="0">
                <a:latin typeface="Times New Roman" panose="02020603050405020304" pitchFamily="18" charset="0"/>
                <a:cs typeface="Times New Roman" panose="02020603050405020304" pitchFamily="18" charset="0"/>
              </a:rPr>
              <a:t>G </a:t>
            </a:r>
            <a:r>
              <a:rPr lang="ru-RU" sz="2000" dirty="0" smtClean="0">
                <a:latin typeface="Times New Roman" panose="02020603050405020304" pitchFamily="18" charset="0"/>
                <a:cs typeface="Times New Roman" panose="02020603050405020304" pitchFamily="18" charset="0"/>
              </a:rPr>
              <a:t>19. Заявитель жалобы считал, что требования к размеру катетера могут устанавливаться исключительно техническими регламентами и документами национальной системы стандартизации, а именно ГОСТом 10555-2012.  Маркировка </a:t>
            </a:r>
            <a:r>
              <a:rPr lang="en-US" sz="2000" dirty="0" smtClean="0">
                <a:latin typeface="Times New Roman" panose="02020603050405020304" pitchFamily="18" charset="0"/>
                <a:cs typeface="Times New Roman" panose="02020603050405020304" pitchFamily="18" charset="0"/>
              </a:rPr>
              <a:t>G19 </a:t>
            </a:r>
            <a:r>
              <a:rPr lang="ru-RU" sz="2000" dirty="0" smtClean="0">
                <a:latin typeface="Times New Roman" panose="02020603050405020304" pitchFamily="18" charset="0"/>
                <a:cs typeface="Times New Roman" panose="02020603050405020304" pitchFamily="18" charset="0"/>
              </a:rPr>
              <a:t>данным стандартом не предусмотрена.</a:t>
            </a:r>
          </a:p>
          <a:p>
            <a:pPr marL="0" indent="0" algn="just">
              <a:buNone/>
            </a:pP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Заказчик пояснил, что требования национальных стандартов к маркировке катетеров являются </a:t>
            </a:r>
            <a:r>
              <a:rPr lang="ru-RU" sz="2000" dirty="0" smtClean="0">
                <a:solidFill>
                  <a:srgbClr val="C00000"/>
                </a:solidFill>
                <a:latin typeface="Times New Roman" panose="02020603050405020304" pitchFamily="18" charset="0"/>
                <a:cs typeface="Times New Roman" panose="02020603050405020304" pitchFamily="18" charset="0"/>
              </a:rPr>
              <a:t>рекомендуемыми, но не обязательными</a:t>
            </a:r>
          </a:p>
          <a:p>
            <a:pPr marL="0" indent="0" algn="just">
              <a:buNone/>
            </a:pPr>
            <a:r>
              <a:rPr lang="ru-RU" sz="2000" dirty="0" smtClean="0">
                <a:solidFill>
                  <a:srgbClr val="C00000"/>
                </a:solidFill>
                <a:latin typeface="Times New Roman" panose="02020603050405020304" pitchFamily="18" charset="0"/>
                <a:cs typeface="Times New Roman" panose="02020603050405020304" pitchFamily="18" charset="0"/>
              </a:rPr>
              <a:t>                Жалоба Заявителя была признана необоснованной</a:t>
            </a:r>
          </a:p>
          <a:p>
            <a:pPr marL="0" indent="0" algn="just">
              <a:buNone/>
            </a:pPr>
            <a:r>
              <a:rPr lang="ru-RU" sz="2000" dirty="0">
                <a:solidFill>
                  <a:srgbClr val="C00000"/>
                </a:solidFill>
                <a:latin typeface="Times New Roman" panose="02020603050405020304" pitchFamily="18" charset="0"/>
                <a:cs typeface="Times New Roman" panose="02020603050405020304" pitchFamily="18" charset="0"/>
              </a:rPr>
              <a:t> </a:t>
            </a:r>
            <a:r>
              <a:rPr lang="ru-RU" sz="2000" dirty="0" smtClean="0">
                <a:solidFill>
                  <a:srgbClr val="C00000"/>
                </a:solidFill>
                <a:latin typeface="Times New Roman" panose="02020603050405020304" pitchFamily="18" charset="0"/>
                <a:cs typeface="Times New Roman" panose="02020603050405020304" pitchFamily="18" charset="0"/>
              </a:rPr>
              <a:t>  </a:t>
            </a:r>
            <a:endParaRPr lang="ru-RU" sz="2000" dirty="0">
              <a:solidFill>
                <a:srgbClr val="C00000"/>
              </a:solidFill>
              <a:latin typeface="Times New Roman" panose="02020603050405020304" pitchFamily="18" charset="0"/>
              <a:cs typeface="Times New Roman" panose="02020603050405020304" pitchFamily="18" charset="0"/>
            </a:endParaRPr>
          </a:p>
          <a:p>
            <a:pPr marL="0" indent="0" algn="just">
              <a:buNone/>
            </a:pPr>
            <a:r>
              <a:rPr lang="ru-RU" sz="2400" b="1" dirty="0" smtClean="0">
                <a:solidFill>
                  <a:srgbClr val="00B050"/>
                </a:solidFill>
              </a:rPr>
              <a:t> </a:t>
            </a:r>
            <a:endParaRPr lang="ru-RU" sz="2400" b="1" dirty="0" smtClean="0">
              <a:solidFill>
                <a:srgbClr val="C00000"/>
              </a:solidFill>
            </a:endParaRP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2878762859"/>
      </p:ext>
    </p:extLst>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990600"/>
          </a:xfrm>
        </p:spPr>
        <p:txBody>
          <a:bodyPr/>
          <a:lstStyle/>
          <a:p>
            <a:pPr algn="ctr">
              <a:lnSpc>
                <a:spcPct val="106000"/>
              </a:lnSpc>
              <a:spcAft>
                <a:spcPts val="800"/>
              </a:spcAft>
            </a:pP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СТАНДАРТЫ В ТЕХНИЧЕСКИХ ЗАДАНИЯХ С 01.07.2016 Г</a:t>
            </a: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a:solidFill>
                  <a:srgbClr val="00B050"/>
                </a:solidFill>
              </a:rPr>
              <a:t> </a:t>
            </a:r>
            <a:r>
              <a:rPr lang="ru-RU" sz="2000" b="1" dirty="0" smtClean="0">
                <a:latin typeface="Times New Roman" panose="02020603050405020304" pitchFamily="18" charset="0"/>
                <a:cs typeface="Times New Roman" panose="02020603050405020304" pitchFamily="18" charset="0"/>
              </a:rPr>
              <a:t> </a:t>
            </a:r>
            <a:r>
              <a:rPr lang="ru-RU" sz="2000" b="1" dirty="0" smtClean="0">
                <a:solidFill>
                  <a:srgbClr val="00B050"/>
                </a:solidFill>
                <a:latin typeface="Times New Roman" panose="02020603050405020304" pitchFamily="18" charset="0"/>
                <a:cs typeface="Times New Roman" panose="02020603050405020304" pitchFamily="18" charset="0"/>
              </a:rPr>
              <a:t>Решение Ямало-Ненецкого УФАС РФ от 13.07.2017 г ( дело 04-01</a:t>
            </a:r>
            <a:r>
              <a:rPr lang="en-US" sz="2000" b="1" dirty="0" smtClean="0">
                <a:solidFill>
                  <a:srgbClr val="00B050"/>
                </a:solidFill>
                <a:latin typeface="Times New Roman" panose="02020603050405020304" pitchFamily="18" charset="0"/>
                <a:cs typeface="Times New Roman" panose="02020603050405020304" pitchFamily="18" charset="0"/>
              </a:rPr>
              <a:t>/</a:t>
            </a:r>
            <a:r>
              <a:rPr lang="ru-RU" sz="2000" b="1" dirty="0" smtClean="0">
                <a:solidFill>
                  <a:srgbClr val="00B050"/>
                </a:solidFill>
                <a:latin typeface="Times New Roman" panose="02020603050405020304" pitchFamily="18" charset="0"/>
                <a:cs typeface="Times New Roman" panose="02020603050405020304" pitchFamily="18" charset="0"/>
              </a:rPr>
              <a:t>307-2017 </a:t>
            </a:r>
          </a:p>
          <a:p>
            <a:pPr marL="0" indent="0" algn="just">
              <a:buNone/>
            </a:pPr>
            <a:r>
              <a:rPr lang="ru-RU" sz="2000" dirty="0" smtClean="0">
                <a:latin typeface="Times New Roman" panose="02020603050405020304" pitchFamily="18" charset="0"/>
                <a:cs typeface="Times New Roman" panose="02020603050405020304" pitchFamily="18" charset="0"/>
              </a:rPr>
              <a:t>Заказчик в описании объекта закупки установил, среди прочего, что иглы должны быть из сплава  </a:t>
            </a:r>
            <a:r>
              <a:rPr lang="ru-RU" sz="2000" dirty="0" err="1" smtClean="0">
                <a:latin typeface="Times New Roman" panose="02020603050405020304" pitchFamily="18" charset="0"/>
                <a:cs typeface="Times New Roman" panose="02020603050405020304" pitchFamily="18" charset="0"/>
              </a:rPr>
              <a:t>Эталлой</a:t>
            </a:r>
            <a:r>
              <a:rPr lang="ru-RU" sz="2000" dirty="0" smtClean="0">
                <a:latin typeface="Times New Roman" panose="02020603050405020304" pitchFamily="18" charset="0"/>
                <a:cs typeface="Times New Roman" panose="02020603050405020304" pitchFamily="18" charset="0"/>
              </a:rPr>
              <a:t>, а также дал ссылку на ГОСТ 31620-2012. </a:t>
            </a:r>
          </a:p>
          <a:p>
            <a:pPr marL="0" indent="0" algn="just">
              <a:buNone/>
            </a:pPr>
            <a:r>
              <a:rPr lang="ru-RU" sz="2000" dirty="0" smtClean="0">
                <a:latin typeface="Times New Roman" panose="02020603050405020304" pitchFamily="18" charset="0"/>
                <a:cs typeface="Times New Roman" panose="02020603050405020304" pitchFamily="18" charset="0"/>
              </a:rPr>
              <a:t>Заявитель жалобы указал, что этот ГОСТ не содержит требования, что иглы должны быть сделаны из конкретного сплава.</a:t>
            </a:r>
          </a:p>
          <a:p>
            <a:pPr marL="0" indent="0" algn="just">
              <a:buNone/>
            </a:pPr>
            <a:r>
              <a:rPr lang="ru-RU" sz="2000" dirty="0" smtClean="0">
                <a:solidFill>
                  <a:srgbClr val="C00000"/>
                </a:solidFill>
                <a:latin typeface="Times New Roman" panose="02020603050405020304" pitchFamily="18" charset="0"/>
                <a:cs typeface="Times New Roman" panose="02020603050405020304" pitchFamily="18" charset="0"/>
              </a:rPr>
              <a:t>Антимонопольный орган признал жалобу необоснованной</a:t>
            </a:r>
            <a:r>
              <a:rPr lang="ru-RU" sz="2000" dirty="0" smtClean="0">
                <a:latin typeface="Times New Roman" panose="02020603050405020304" pitchFamily="18" charset="0"/>
                <a:cs typeface="Times New Roman" panose="02020603050405020304" pitchFamily="18" charset="0"/>
              </a:rPr>
              <a:t>, поскольку Заказчик описал в техническом задании объективные потребности в товаре, а ссылка на ГОСТ является лишь указанием, что характеристика продукции должна быть не ниже, чем предусмотрено ГОСТом  </a:t>
            </a:r>
            <a:endParaRPr lang="ru-RU" sz="2000" dirty="0">
              <a:latin typeface="Times New Roman" panose="02020603050405020304" pitchFamily="18" charset="0"/>
              <a:cs typeface="Times New Roman" panose="02020603050405020304" pitchFamily="18" charset="0"/>
            </a:endParaRPr>
          </a:p>
          <a:p>
            <a:pPr marL="0" indent="0" algn="just">
              <a:buNone/>
            </a:pPr>
            <a:r>
              <a:rPr lang="ru-RU" sz="2400" b="1" dirty="0" smtClean="0"/>
              <a:t> </a:t>
            </a: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4188477284"/>
      </p:ext>
    </p:extLst>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990600"/>
          </a:xfrm>
        </p:spPr>
        <p:txBody>
          <a:bodyPr/>
          <a:lstStyle/>
          <a:p>
            <a:pPr algn="ctr">
              <a:lnSpc>
                <a:spcPct val="106000"/>
              </a:lnSpc>
              <a:spcAft>
                <a:spcPts val="800"/>
              </a:spcAft>
            </a:pP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
            </a:r>
            <a:br>
              <a:rPr lang="ru-RU" altLang="ru-RU" sz="2000" b="1" dirty="0" smtClean="0">
                <a:solidFill>
                  <a:srgbClr val="FF0000"/>
                </a:solidFill>
              </a:rPr>
            </a:br>
            <a:r>
              <a:rPr lang="ru-RU" altLang="ru-RU" sz="2000" b="1" dirty="0">
                <a:solidFill>
                  <a:srgbClr val="FF0000"/>
                </a:solidFill>
              </a:rPr>
              <a:t/>
            </a:r>
            <a:br>
              <a:rPr lang="ru-RU" altLang="ru-RU" sz="2000" b="1" dirty="0">
                <a:solidFill>
                  <a:srgbClr val="FF0000"/>
                </a:solidFill>
              </a:rPr>
            </a:br>
            <a:r>
              <a:rPr lang="ru-RU" altLang="ru-RU" sz="2000" b="1" dirty="0" smtClean="0">
                <a:solidFill>
                  <a:srgbClr val="FF0000"/>
                </a:solidFill>
              </a:rPr>
              <a:t>КОМУ ВЕРИТЬ???</a:t>
            </a: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460375" y="1268760"/>
            <a:ext cx="8229600" cy="4937125"/>
          </a:xfrm>
        </p:spPr>
        <p:txBody>
          <a:bodyPr/>
          <a:lstStyle/>
          <a:p>
            <a:pPr marL="0" indent="0" algn="just">
              <a:buNone/>
            </a:pPr>
            <a:r>
              <a:rPr lang="ru-RU" sz="2400" b="1" dirty="0">
                <a:solidFill>
                  <a:srgbClr val="00B050"/>
                </a:solidFill>
              </a:rPr>
              <a:t> </a:t>
            </a:r>
            <a:r>
              <a:rPr lang="ru-RU" sz="2000" dirty="0" smtClean="0">
                <a:latin typeface="Times New Roman" panose="02020603050405020304" pitchFamily="18" charset="0"/>
                <a:cs typeface="Times New Roman" panose="02020603050405020304" pitchFamily="18" charset="0"/>
              </a:rPr>
              <a:t> </a:t>
            </a:r>
            <a:r>
              <a:rPr lang="ru-RU" sz="2000" b="1" dirty="0" smtClean="0">
                <a:solidFill>
                  <a:srgbClr val="00B050"/>
                </a:solidFill>
                <a:latin typeface="Times New Roman" panose="02020603050405020304" pitchFamily="18" charset="0"/>
                <a:cs typeface="Times New Roman" panose="02020603050405020304" pitchFamily="18" charset="0"/>
              </a:rPr>
              <a:t>Решение Архангельского УФАС РФ  от 21.09.2017 г ( дело  № 355-16)</a:t>
            </a:r>
          </a:p>
          <a:p>
            <a:pPr marL="0" indent="0" algn="just">
              <a:buNone/>
            </a:pPr>
            <a:r>
              <a:rPr lang="ru-RU" sz="2000" b="1" dirty="0">
                <a:solidFill>
                  <a:srgbClr val="00B050"/>
                </a:solidFill>
                <a:latin typeface="Times New Roman" panose="02020603050405020304" pitchFamily="18" charset="0"/>
                <a:cs typeface="Times New Roman" panose="02020603050405020304" pitchFamily="18" charset="0"/>
              </a:rPr>
              <a:t> </a:t>
            </a:r>
            <a:r>
              <a:rPr lang="ru-RU" sz="2000" b="1" dirty="0" smtClean="0">
                <a:solidFill>
                  <a:srgbClr val="00B050"/>
                </a:solidFill>
                <a:latin typeface="Times New Roman" panose="02020603050405020304" pitchFamily="18" charset="0"/>
                <a:cs typeface="Times New Roman" panose="02020603050405020304" pitchFamily="18" charset="0"/>
              </a:rPr>
              <a:t> Решение Архангельского УФАС РФ от 16.08.2017 г ( дело №  309-16)</a:t>
            </a:r>
          </a:p>
          <a:p>
            <a:pPr marL="0" indent="0" algn="just">
              <a:buNone/>
            </a:pPr>
            <a:r>
              <a:rPr lang="ru-RU" sz="1800" dirty="0" smtClean="0">
                <a:solidFill>
                  <a:srgbClr val="00B050"/>
                </a:solidFill>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Предмет закупки- индикаторы контроля стерилизации. Заказчик указал    в описании объекта закупки, как именно должна изменяться цветовая гамма индикаторов стерилизации.</a:t>
            </a:r>
          </a:p>
          <a:p>
            <a:pPr marL="0" indent="0" algn="just">
              <a:buNone/>
            </a:pP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a:t>
            </a:r>
            <a:r>
              <a:rPr lang="ru-RU" sz="1800" dirty="0" smtClean="0">
                <a:solidFill>
                  <a:srgbClr val="C00000"/>
                </a:solidFill>
                <a:latin typeface="Times New Roman" panose="02020603050405020304" pitchFamily="18" charset="0"/>
                <a:cs typeface="Times New Roman" panose="02020603050405020304" pitchFamily="18" charset="0"/>
              </a:rPr>
              <a:t>Решения </a:t>
            </a:r>
            <a:r>
              <a:rPr lang="ru-RU" sz="1800" dirty="0" err="1" smtClean="0">
                <a:solidFill>
                  <a:srgbClr val="C00000"/>
                </a:solidFill>
                <a:latin typeface="Times New Roman" panose="02020603050405020304" pitchFamily="18" charset="0"/>
                <a:cs typeface="Times New Roman" panose="02020603050405020304" pitchFamily="18" charset="0"/>
              </a:rPr>
              <a:t>ФАСа</a:t>
            </a:r>
            <a:r>
              <a:rPr lang="ru-RU" sz="1800" dirty="0" smtClean="0">
                <a:solidFill>
                  <a:srgbClr val="C00000"/>
                </a:solidFill>
                <a:latin typeface="Times New Roman" panose="02020603050405020304" pitchFamily="18" charset="0"/>
                <a:cs typeface="Times New Roman" panose="02020603050405020304" pitchFamily="18" charset="0"/>
              </a:rPr>
              <a:t> полностью противоположны и противоречат друг другу</a:t>
            </a:r>
          </a:p>
          <a:p>
            <a:pPr marL="0" indent="0" algn="just">
              <a:buNone/>
            </a:pP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в рамках аналогичных закупок путем проведения электронного аукциона по цветовой окраске индикаторов</a:t>
            </a:r>
          </a:p>
          <a:p>
            <a:pPr marL="0" indent="0" algn="just">
              <a:buNone/>
            </a:pPr>
            <a:r>
              <a:rPr lang="ru-RU" sz="1800" dirty="0" smtClean="0">
                <a:solidFill>
                  <a:srgbClr val="C00000"/>
                </a:solidFill>
                <a:latin typeface="Times New Roman" panose="02020603050405020304" pitchFamily="18" charset="0"/>
                <a:cs typeface="Times New Roman" panose="02020603050405020304" pitchFamily="18" charset="0"/>
              </a:rPr>
              <a:t>Решение №1:</a:t>
            </a:r>
            <a:endParaRPr lang="ru-RU" sz="1800" dirty="0">
              <a:solidFill>
                <a:srgbClr val="C00000"/>
              </a:solidFill>
              <a:latin typeface="Times New Roman" panose="02020603050405020304" pitchFamily="18" charset="0"/>
              <a:cs typeface="Times New Roman" panose="02020603050405020304" pitchFamily="18" charset="0"/>
            </a:endParaRPr>
          </a:p>
          <a:p>
            <a:pPr marL="0" indent="0" algn="just">
              <a:buNone/>
            </a:pPr>
            <a:r>
              <a:rPr lang="ru-RU" sz="1800" dirty="0" smtClean="0">
                <a:latin typeface="Times New Roman" panose="02020603050405020304" pitchFamily="18" charset="0"/>
                <a:cs typeface="Times New Roman" panose="02020603050405020304" pitchFamily="18" charset="0"/>
              </a:rPr>
              <a:t>-требование к цветовой окраске не нарушает п.2 ч.1 ст.33 ФЗ-44 и направлено на определение потребностей заказчика ( жалоба </a:t>
            </a:r>
            <a:r>
              <a:rPr lang="ru-RU" sz="1800" dirty="0" err="1" smtClean="0">
                <a:latin typeface="Times New Roman" panose="02020603050405020304" pitchFamily="18" charset="0"/>
                <a:cs typeface="Times New Roman" panose="02020603050405020304" pitchFamily="18" charset="0"/>
              </a:rPr>
              <a:t>необоснованна</a:t>
            </a:r>
            <a:r>
              <a:rPr lang="ru-RU" sz="1800" dirty="0" smtClean="0">
                <a:latin typeface="Times New Roman" panose="02020603050405020304" pitchFamily="18" charset="0"/>
                <a:cs typeface="Times New Roman" panose="02020603050405020304" pitchFamily="18" charset="0"/>
              </a:rPr>
              <a:t>);</a:t>
            </a:r>
          </a:p>
          <a:p>
            <a:pPr marL="0" indent="0" algn="just">
              <a:buNone/>
            </a:pPr>
            <a:r>
              <a:rPr lang="ru-RU" sz="1800" dirty="0" smtClean="0">
                <a:solidFill>
                  <a:srgbClr val="C00000"/>
                </a:solidFill>
                <a:latin typeface="Times New Roman" panose="02020603050405020304" pitchFamily="18" charset="0"/>
                <a:cs typeface="Times New Roman" panose="02020603050405020304" pitchFamily="18" charset="0"/>
              </a:rPr>
              <a:t>Решение №2</a:t>
            </a:r>
            <a:r>
              <a:rPr lang="ru-RU" sz="1800" dirty="0" smtClean="0">
                <a:latin typeface="Times New Roman" panose="02020603050405020304" pitchFamily="18" charset="0"/>
                <a:cs typeface="Times New Roman" panose="02020603050405020304" pitchFamily="18" charset="0"/>
              </a:rPr>
              <a:t>:  цветовая гамма индикаторов контроля стерилизации не оказывает влияния на достижение результатов стерилизации. Жалоба обоснована</a:t>
            </a:r>
          </a:p>
          <a:p>
            <a:pPr marL="0" indent="0" algn="just">
              <a:buNone/>
            </a:pPr>
            <a:r>
              <a:rPr lang="ru-RU" sz="2000" dirty="0" smtClean="0">
                <a:latin typeface="Times New Roman" panose="02020603050405020304" pitchFamily="18" charset="0"/>
                <a:cs typeface="Times New Roman" panose="02020603050405020304" pitchFamily="18" charset="0"/>
              </a:rPr>
              <a:t>- </a:t>
            </a:r>
          </a:p>
          <a:p>
            <a:pPr marL="0" indent="0" algn="just">
              <a:buNone/>
            </a:pPr>
            <a:endParaRPr lang="ru-RU" sz="2000" dirty="0" smtClean="0">
              <a:solidFill>
                <a:srgbClr val="00B050"/>
              </a:solidFill>
              <a:latin typeface="Times New Roman" panose="02020603050405020304" pitchFamily="18" charset="0"/>
              <a:cs typeface="Times New Roman" panose="02020603050405020304" pitchFamily="18" charset="0"/>
            </a:endParaRPr>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449661531"/>
      </p:ext>
    </p:extLst>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2676" y="1844824"/>
            <a:ext cx="8424613" cy="3821559"/>
          </a:xfrm>
          <a:prstGeom prst="rect">
            <a:avLst/>
          </a:prstGeom>
        </p:spPr>
        <p:txBody>
          <a:bodyPr vert="horz" wrap="square" lIns="0" tIns="0" rIns="0" bIns="0" rtlCol="0">
            <a:spAutoFit/>
          </a:bodyPr>
          <a:lstStyle/>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ФАС изучил документацию о закупке операционного </a:t>
            </a:r>
            <a:r>
              <a:rPr lang="ru-RU" sz="2000" b="1" dirty="0" err="1" smtClean="0">
                <a:solidFill>
                  <a:srgbClr val="7030A0"/>
                </a:solidFill>
                <a:latin typeface="Times New Roman" panose="02020603050405020304" pitchFamily="18" charset="0"/>
                <a:cs typeface="Times New Roman" panose="02020603050405020304" pitchFamily="18" charset="0"/>
              </a:rPr>
              <a:t>двухкупольного</a:t>
            </a:r>
            <a:r>
              <a:rPr lang="ru-RU" sz="2000" b="1" dirty="0" smtClean="0">
                <a:solidFill>
                  <a:srgbClr val="7030A0"/>
                </a:solidFill>
                <a:latin typeface="Times New Roman" panose="02020603050405020304" pitchFamily="18" charset="0"/>
                <a:cs typeface="Times New Roman" panose="02020603050405020304" pitchFamily="18" charset="0"/>
              </a:rPr>
              <a:t> потолочного светильника. В качестве одного из необходимых ему параметров заказчик указал  в ТЗ «Диапазон глубины освещения – от 800 мм  до 1000 мм».</a:t>
            </a:r>
          </a:p>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Заявитель жалобы указал, что согласно требованиям ГОСТ Р  56128-14»Светильники операционные»  характеристика глубины освещения  не может иметь диапазонное значение для куполов светильников одинакового диаметра. </a:t>
            </a:r>
          </a:p>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smtClean="0">
                <a:solidFill>
                  <a:srgbClr val="7030A0"/>
                </a:solidFill>
                <a:latin typeface="Times New Roman" panose="02020603050405020304" pitchFamily="18" charset="0"/>
                <a:cs typeface="Times New Roman" panose="02020603050405020304" pitchFamily="18" charset="0"/>
              </a:rPr>
              <a:t>  Изучив ГОСТ, комиссия установила, что параметр «глубина освещения» имеет точное значение, а не в виде диапазона, </a:t>
            </a:r>
            <a:r>
              <a:rPr lang="ru-RU" sz="2000" b="1" dirty="0" err="1" smtClean="0">
                <a:solidFill>
                  <a:srgbClr val="7030A0"/>
                </a:solidFill>
                <a:latin typeface="Times New Roman" panose="02020603050405020304" pitchFamily="18" charset="0"/>
                <a:cs typeface="Times New Roman" panose="02020603050405020304" pitchFamily="18" charset="0"/>
              </a:rPr>
              <a:t>установленнного</a:t>
            </a:r>
            <a:r>
              <a:rPr lang="ru-RU" sz="2000" b="1" dirty="0" smtClean="0">
                <a:solidFill>
                  <a:srgbClr val="7030A0"/>
                </a:solidFill>
                <a:latin typeface="Times New Roman" panose="02020603050405020304" pitchFamily="18" charset="0"/>
                <a:cs typeface="Times New Roman" panose="02020603050405020304" pitchFamily="18" charset="0"/>
              </a:rPr>
              <a:t>  заказчиком, что  не соответствует требованиям ГОСТа и нарушает п.2 ч.1 ст. 33</a:t>
            </a:r>
            <a:endParaRPr sz="2000" b="1" dirty="0">
              <a:solidFill>
                <a:srgbClr val="7030A0"/>
              </a:solidFill>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4343400" y="377206"/>
            <a:ext cx="13163549" cy="615553"/>
          </a:xfrm>
          <a:prstGeom prst="rect">
            <a:avLst/>
          </a:prstGeom>
        </p:spPr>
        <p:txBody>
          <a:bodyPr vert="horz" wrap="square" lIns="0" tIns="0" rIns="0" bIns="0" rtlCol="0">
            <a:spAutoFit/>
          </a:bodyPr>
          <a:lstStyle/>
          <a:p>
            <a:pPr marL="5958840"/>
            <a:r>
              <a:rPr lang="ru-RU" dirty="0" smtClean="0"/>
              <a:t>        АДМИНИСТРАТИВНАЯ ПРАКТИКА</a:t>
            </a:r>
            <a:br>
              <a:rPr lang="ru-RU" dirty="0" smtClean="0"/>
            </a:br>
            <a:r>
              <a:rPr lang="ru-RU" dirty="0" smtClean="0"/>
              <a:t>Решение  Астраханского </a:t>
            </a:r>
            <a:r>
              <a:rPr lang="ru-RU" dirty="0" err="1" smtClean="0"/>
              <a:t>УФАСа</a:t>
            </a:r>
            <a:r>
              <a:rPr lang="ru-RU" dirty="0" smtClean="0"/>
              <a:t>  ( дело 490-15)</a:t>
            </a:r>
            <a:endParaRPr dirty="0"/>
          </a:p>
        </p:txBody>
      </p:sp>
    </p:spTree>
    <p:extLst>
      <p:ext uri="{BB962C8B-B14F-4D97-AF65-F5344CB8AC3E}">
        <p14:creationId xmlns:p14="http://schemas.microsoft.com/office/powerpoint/2010/main" val="41835820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2676" y="1844824"/>
            <a:ext cx="8424613" cy="3206006"/>
          </a:xfrm>
          <a:prstGeom prst="rect">
            <a:avLst/>
          </a:prstGeom>
        </p:spPr>
        <p:txBody>
          <a:bodyPr vert="horz" wrap="square" lIns="0" tIns="0" rIns="0" bIns="0" rtlCol="0">
            <a:spAutoFit/>
          </a:bodyPr>
          <a:lstStyle/>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Заявитель жалобы указал на необоснованное отсутствие в описании закупаемого заказчиком </a:t>
            </a:r>
            <a:r>
              <a:rPr lang="ru-RU" sz="2000" b="1" dirty="0" err="1" smtClean="0">
                <a:solidFill>
                  <a:srgbClr val="7030A0"/>
                </a:solidFill>
                <a:latin typeface="Times New Roman" panose="02020603050405020304" pitchFamily="18" charset="0"/>
                <a:cs typeface="Times New Roman" panose="02020603050405020304" pitchFamily="18" charset="0"/>
              </a:rPr>
              <a:t>мамографа</a:t>
            </a:r>
            <a:r>
              <a:rPr lang="ru-RU" sz="2000" b="1" dirty="0" smtClean="0">
                <a:solidFill>
                  <a:srgbClr val="7030A0"/>
                </a:solidFill>
                <a:latin typeface="Times New Roman" panose="02020603050405020304" pitchFamily="18" charset="0"/>
                <a:cs typeface="Times New Roman" panose="02020603050405020304" pitchFamily="18" charset="0"/>
              </a:rPr>
              <a:t> ряда требований, предусмотренных ГОСТом Р 56311-2014 «Аппараты рентгеновские </a:t>
            </a:r>
            <a:r>
              <a:rPr lang="ru-RU" sz="2000" b="1" dirty="0" err="1" smtClean="0">
                <a:solidFill>
                  <a:srgbClr val="7030A0"/>
                </a:solidFill>
                <a:latin typeface="Times New Roman" panose="02020603050405020304" pitchFamily="18" charset="0"/>
                <a:cs typeface="Times New Roman" panose="02020603050405020304" pitchFamily="18" charset="0"/>
              </a:rPr>
              <a:t>маммографические</a:t>
            </a:r>
            <a:r>
              <a:rPr lang="ru-RU" sz="2000" b="1" dirty="0" smtClean="0">
                <a:solidFill>
                  <a:srgbClr val="7030A0"/>
                </a:solidFill>
                <a:latin typeface="Times New Roman" panose="02020603050405020304" pitchFamily="18" charset="0"/>
                <a:cs typeface="Times New Roman" panose="02020603050405020304" pitchFamily="18" charset="0"/>
              </a:rPr>
              <a:t> с цифровой регистрацией изображения.</a:t>
            </a:r>
          </a:p>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В частности, заказчиком не были указаны требования к цифровому приемнику рентгеновского изображения, рентгеновскому излучателю, рентген- защитной ширме.</a:t>
            </a:r>
          </a:p>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ФАС встал на сторону Заказчика и посчитал, что эти требования не являются обязательно значимыми  для ЛПУ при выборе </a:t>
            </a:r>
            <a:r>
              <a:rPr lang="ru-RU" sz="2000" b="1" dirty="0" err="1" smtClean="0">
                <a:solidFill>
                  <a:srgbClr val="7030A0"/>
                </a:solidFill>
                <a:latin typeface="Times New Roman" panose="02020603050405020304" pitchFamily="18" charset="0"/>
                <a:cs typeface="Times New Roman" panose="02020603050405020304" pitchFamily="18" charset="0"/>
              </a:rPr>
              <a:t>маммографического</a:t>
            </a:r>
            <a:r>
              <a:rPr lang="ru-RU" sz="2000" b="1" dirty="0" smtClean="0">
                <a:solidFill>
                  <a:srgbClr val="7030A0"/>
                </a:solidFill>
                <a:latin typeface="Times New Roman" panose="02020603050405020304" pitchFamily="18" charset="0"/>
                <a:cs typeface="Times New Roman" panose="02020603050405020304" pitchFamily="18" charset="0"/>
              </a:rPr>
              <a:t> комплекса</a:t>
            </a:r>
            <a:endParaRPr sz="2000" b="1" dirty="0">
              <a:solidFill>
                <a:srgbClr val="7030A0"/>
              </a:solidFill>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4343400" y="377206"/>
            <a:ext cx="13163549" cy="615553"/>
          </a:xfrm>
          <a:prstGeom prst="rect">
            <a:avLst/>
          </a:prstGeom>
        </p:spPr>
        <p:txBody>
          <a:bodyPr vert="horz" wrap="square" lIns="0" tIns="0" rIns="0" bIns="0" rtlCol="0">
            <a:spAutoFit/>
          </a:bodyPr>
          <a:lstStyle/>
          <a:p>
            <a:pPr marL="5958840"/>
            <a:r>
              <a:rPr lang="ru-RU" dirty="0" smtClean="0"/>
              <a:t>        АДМИНИСТРАТИВНАЯ ПРАКТИКА</a:t>
            </a:r>
            <a:br>
              <a:rPr lang="ru-RU" dirty="0" smtClean="0"/>
            </a:br>
            <a:r>
              <a:rPr lang="ru-RU" dirty="0" smtClean="0"/>
              <a:t>Решение  </a:t>
            </a:r>
            <a:r>
              <a:rPr lang="ru-RU" dirty="0" err="1" smtClean="0"/>
              <a:t>Ямало</a:t>
            </a:r>
            <a:r>
              <a:rPr lang="ru-RU" dirty="0" smtClean="0"/>
              <a:t> –Ненецкого УФАС РФ  (20.05.16)</a:t>
            </a:r>
            <a:endParaRPr dirty="0"/>
          </a:p>
        </p:txBody>
      </p:sp>
    </p:spTree>
    <p:extLst>
      <p:ext uri="{BB962C8B-B14F-4D97-AF65-F5344CB8AC3E}">
        <p14:creationId xmlns:p14="http://schemas.microsoft.com/office/powerpoint/2010/main" val="26024925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2676" y="1844824"/>
            <a:ext cx="8424613" cy="4437112"/>
          </a:xfrm>
          <a:prstGeom prst="rect">
            <a:avLst/>
          </a:prstGeom>
        </p:spPr>
        <p:txBody>
          <a:bodyPr vert="horz" wrap="square" lIns="0" tIns="0" rIns="0" bIns="0" rtlCol="0">
            <a:spAutoFit/>
          </a:bodyPr>
          <a:lstStyle/>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Предмет закупки: рентгеновский диагностический  телеуправляемый аппарат , в отношении которого  действует ГОСТ Р 55722-2013 «Комплексы рентгеновские для просвечивания и снимков цифровые.</a:t>
            </a:r>
          </a:p>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По мнению заявителя жалобы, заказчик  необоснованно использовал  при описании объекта закупки  параметр, не предусмотренный указанным стандартом – предоставление бессрочного  сервисного пароля, позволяющего инженерной службе заказчика  проводить диагностику неисправностей, настройку и калибровку аппарата , подключение периферийных устройств к аппарату и аппарата к сети учреждения.</a:t>
            </a:r>
          </a:p>
          <a:p>
            <a:pPr marL="92075" marR="163195" algn="just" fontAlgn="auto">
              <a:spcBef>
                <a:spcPts val="480"/>
              </a:spcBef>
              <a:spcAft>
                <a:spcPts val="0"/>
              </a:spcAft>
              <a:tabLst>
                <a:tab pos="769620" algn="l"/>
                <a:tab pos="980440" algn="l"/>
                <a:tab pos="1344930" algn="l"/>
                <a:tab pos="1750060" algn="l"/>
                <a:tab pos="1963420" algn="l"/>
                <a:tab pos="2209165" algn="l"/>
                <a:tab pos="2945130" algn="l"/>
                <a:tab pos="3404235" algn="l"/>
                <a:tab pos="3820160" algn="l"/>
                <a:tab pos="4102100" algn="l"/>
                <a:tab pos="4402455" algn="l"/>
                <a:tab pos="4830445" algn="l"/>
                <a:tab pos="5419090" algn="l"/>
                <a:tab pos="6060440" algn="l"/>
                <a:tab pos="6315075" algn="l"/>
                <a:tab pos="6671945" algn="l"/>
                <a:tab pos="7382509" algn="l"/>
                <a:tab pos="7654925" algn="l"/>
                <a:tab pos="7917180" algn="l"/>
                <a:tab pos="8147050" algn="l"/>
              </a:tabLst>
            </a:pPr>
            <a:r>
              <a:rPr lang="ru-RU" sz="2000" b="1" dirty="0" smtClean="0">
                <a:solidFill>
                  <a:srgbClr val="7030A0"/>
                </a:solidFill>
                <a:latin typeface="Times New Roman" panose="02020603050405020304" pitchFamily="18" charset="0"/>
                <a:cs typeface="Times New Roman" panose="02020603050405020304" pitchFamily="18" charset="0"/>
              </a:rPr>
              <a:t>Но Заказчик убедил комиссию </a:t>
            </a:r>
            <a:r>
              <a:rPr lang="ru-RU" sz="2000" b="1" dirty="0" err="1" smtClean="0">
                <a:solidFill>
                  <a:srgbClr val="7030A0"/>
                </a:solidFill>
                <a:latin typeface="Times New Roman" panose="02020603050405020304" pitchFamily="18" charset="0"/>
                <a:cs typeface="Times New Roman" panose="02020603050405020304" pitchFamily="18" charset="0"/>
              </a:rPr>
              <a:t>ФАСа</a:t>
            </a:r>
            <a:r>
              <a:rPr lang="ru-RU" sz="2000" b="1" dirty="0" smtClean="0">
                <a:solidFill>
                  <a:srgbClr val="7030A0"/>
                </a:solidFill>
                <a:latin typeface="Times New Roman" panose="02020603050405020304" pitchFamily="18" charset="0"/>
                <a:cs typeface="Times New Roman" panose="02020603050405020304" pitchFamily="18" charset="0"/>
              </a:rPr>
              <a:t>, что в указанном в документации ГОСТе  есть параметр «Специальное программное обеспечение». При этом в ГОСТе упомянуто, что данная характеристика заполняется  в соответствии с потребностями ЛПУ. То есть Заказчик оказался прав</a:t>
            </a:r>
            <a:endParaRPr sz="2000" b="1" dirty="0">
              <a:solidFill>
                <a:srgbClr val="7030A0"/>
              </a:solidFill>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4343400" y="377206"/>
            <a:ext cx="13163549" cy="615553"/>
          </a:xfrm>
          <a:prstGeom prst="rect">
            <a:avLst/>
          </a:prstGeom>
        </p:spPr>
        <p:txBody>
          <a:bodyPr vert="horz" wrap="square" lIns="0" tIns="0" rIns="0" bIns="0" rtlCol="0">
            <a:spAutoFit/>
          </a:bodyPr>
          <a:lstStyle/>
          <a:p>
            <a:pPr marL="5958840"/>
            <a:r>
              <a:rPr lang="ru-RU" dirty="0" smtClean="0"/>
              <a:t>        АДМИНИСТРАТИВНАЯ ПРАКТИКА</a:t>
            </a:r>
            <a:br>
              <a:rPr lang="ru-RU" dirty="0" smtClean="0"/>
            </a:br>
            <a:r>
              <a:rPr lang="ru-RU" dirty="0" smtClean="0"/>
              <a:t>Решение  Крымского  УФАС РФ  (16.08.16)</a:t>
            </a:r>
            <a:endParaRPr dirty="0"/>
          </a:p>
        </p:txBody>
      </p:sp>
    </p:spTree>
    <p:extLst>
      <p:ext uri="{BB962C8B-B14F-4D97-AF65-F5344CB8AC3E}">
        <p14:creationId xmlns:p14="http://schemas.microsoft.com/office/powerpoint/2010/main" val="5320736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smtClean="0">
                <a:latin typeface="Georgia" pitchFamily="18" charset="0"/>
                <a:cs typeface="Times New Roman" pitchFamily="18" charset="0"/>
              </a:rPr>
              <a:t>                                            </a:t>
            </a:r>
          </a:p>
          <a:p>
            <a:pPr marL="0" indent="0" algn="just" fontAlgn="auto">
              <a:spcBef>
                <a:spcPts val="0"/>
              </a:spcBef>
              <a:spcAft>
                <a:spcPts val="0"/>
              </a:spcAft>
              <a:buNone/>
              <a:defRPr/>
            </a:pPr>
            <a:r>
              <a:rPr lang="ru-RU" sz="1600" b="1" dirty="0">
                <a:solidFill>
                  <a:srgbClr val="FF0000"/>
                </a:solidFill>
                <a:latin typeface="Georgia" pitchFamily="18" charset="0"/>
                <a:cs typeface="Times New Roman" pitchFamily="18" charset="0"/>
              </a:rPr>
              <a:t> </a:t>
            </a:r>
            <a:r>
              <a:rPr lang="ru-RU" sz="1600" b="1" dirty="0" smtClean="0">
                <a:solidFill>
                  <a:srgbClr val="FF0000"/>
                </a:solidFill>
                <a:latin typeface="Georgia" pitchFamily="18" charset="0"/>
                <a:cs typeface="Times New Roman" pitchFamily="18" charset="0"/>
              </a:rPr>
              <a:t>                                                        ВАЖНО!</a:t>
            </a:r>
          </a:p>
          <a:p>
            <a:pPr marL="0" indent="0" algn="just" fontAlgn="auto">
              <a:spcBef>
                <a:spcPts val="0"/>
              </a:spcBef>
              <a:spcAft>
                <a:spcPts val="0"/>
              </a:spcAft>
              <a:buNone/>
              <a:defRPr/>
            </a:pPr>
            <a:endParaRPr lang="ru-RU" sz="1600" b="1" dirty="0">
              <a:latin typeface="Georgia" pitchFamily="18" charset="0"/>
              <a:cs typeface="Times New Roman" pitchFamily="18" charset="0"/>
            </a:endParaRPr>
          </a:p>
          <a:p>
            <a:pPr marL="0" indent="0" algn="just" fontAlgn="auto">
              <a:spcBef>
                <a:spcPts val="0"/>
              </a:spcBef>
              <a:spcAft>
                <a:spcPts val="0"/>
              </a:spcAft>
              <a:buNone/>
              <a:defRPr/>
            </a:pPr>
            <a:endParaRPr lang="ru-RU" sz="1600" b="1" dirty="0" smtClean="0">
              <a:latin typeface="Georgia" pitchFamily="18" charset="0"/>
              <a:cs typeface="Times New Roman" pitchFamily="18" charset="0"/>
            </a:endParaRPr>
          </a:p>
          <a:p>
            <a:pPr marL="0" indent="0" algn="just" fontAlgn="auto">
              <a:spcBef>
                <a:spcPts val="0"/>
              </a:spcBef>
              <a:spcAft>
                <a:spcPts val="0"/>
              </a:spcAft>
              <a:buNone/>
              <a:defRPr/>
            </a:pPr>
            <a:r>
              <a:rPr lang="ru-RU" sz="2000" dirty="0" smtClean="0">
                <a:latin typeface="Georgia" pitchFamily="18" charset="0"/>
                <a:cs typeface="Times New Roman" pitchFamily="18" charset="0"/>
              </a:rPr>
              <a:t>     Если заказчиком в документации о закупке не используется показатели в соответствии с национальной системой стандартизации и Законом о техническом регулировании требования к безопасности, качеству и</a:t>
            </a:r>
            <a:r>
              <a:rPr lang="ru-RU" sz="2000" b="1" dirty="0" smtClean="0">
                <a:latin typeface="Georgia" pitchFamily="18" charset="0"/>
                <a:cs typeface="Times New Roman" pitchFamily="18" charset="0"/>
              </a:rPr>
              <a:t>      </a:t>
            </a:r>
            <a:r>
              <a:rPr lang="ru-RU" sz="2000" spc="-30" dirty="0" smtClean="0">
                <a:latin typeface="Times New Roman" panose="02020603050405020304" pitchFamily="18" charset="0"/>
                <a:cs typeface="Times New Roman" panose="02020603050405020304" pitchFamily="18" charset="0"/>
              </a:rPr>
              <a:t>т</a:t>
            </a:r>
            <a:r>
              <a:rPr lang="ru-RU" sz="2000" spc="-50" dirty="0" smtClean="0">
                <a:latin typeface="Times New Roman" panose="02020603050405020304" pitchFamily="18" charset="0"/>
                <a:cs typeface="Times New Roman" panose="02020603050405020304" pitchFamily="18" charset="0"/>
              </a:rPr>
              <a:t>е</a:t>
            </a:r>
            <a:r>
              <a:rPr lang="ru-RU" sz="2000" dirty="0" smtClean="0">
                <a:latin typeface="Times New Roman" panose="02020603050405020304" pitchFamily="18" charset="0"/>
                <a:cs typeface="Times New Roman" panose="02020603050405020304" pitchFamily="18" charset="0"/>
              </a:rPr>
              <a:t>х</a:t>
            </a:r>
            <a:r>
              <a:rPr lang="ru-RU" sz="2000" spc="-10" dirty="0" smtClean="0">
                <a:latin typeface="Times New Roman" panose="02020603050405020304" pitchFamily="18" charset="0"/>
                <a:cs typeface="Times New Roman" panose="02020603050405020304" pitchFamily="18" charset="0"/>
              </a:rPr>
              <a:t>н</a:t>
            </a:r>
            <a:r>
              <a:rPr lang="ru-RU" sz="2000" dirty="0" smtClean="0">
                <a:latin typeface="Times New Roman" panose="02020603050405020304" pitchFamily="18" charset="0"/>
                <a:cs typeface="Times New Roman" panose="02020603050405020304" pitchFamily="18" charset="0"/>
              </a:rPr>
              <a:t>ич</a:t>
            </a:r>
            <a:r>
              <a:rPr lang="ru-RU" sz="2000" spc="-15" dirty="0" smtClean="0">
                <a:latin typeface="Times New Roman" panose="02020603050405020304" pitchFamily="18" charset="0"/>
                <a:cs typeface="Times New Roman" panose="02020603050405020304" pitchFamily="18" charset="0"/>
              </a:rPr>
              <a:t>е</a:t>
            </a:r>
            <a:r>
              <a:rPr lang="ru-RU" sz="2000" dirty="0" smtClean="0">
                <a:latin typeface="Times New Roman" panose="02020603050405020304" pitchFamily="18" charset="0"/>
                <a:cs typeface="Times New Roman" panose="02020603050405020304" pitchFamily="18" charset="0"/>
              </a:rPr>
              <a:t>ским</a:t>
            </a:r>
            <a:r>
              <a:rPr lang="ru-RU" sz="2000" dirty="0">
                <a:latin typeface="Times New Roman" panose="02020603050405020304" pitchFamily="18" charset="0"/>
                <a:cs typeface="Times New Roman" panose="02020603050405020304" pitchFamily="18" charset="0"/>
              </a:rPr>
              <a:t>	</a:t>
            </a:r>
            <a:r>
              <a:rPr lang="ru-RU" sz="2000" spc="-440" dirty="0" smtClean="0">
                <a:latin typeface="Times New Roman" panose="02020603050405020304" pitchFamily="18" charset="0"/>
                <a:cs typeface="Times New Roman" panose="02020603050405020304" pitchFamily="18" charset="0"/>
              </a:rPr>
              <a:t> </a:t>
            </a:r>
            <a:r>
              <a:rPr lang="ru-RU" sz="2000" spc="-45" dirty="0" smtClean="0">
                <a:latin typeface="Times New Roman" panose="02020603050405020304" pitchFamily="18" charset="0"/>
                <a:cs typeface="Times New Roman" panose="02020603050405020304" pitchFamily="18" charset="0"/>
              </a:rPr>
              <a:t>х</a:t>
            </a:r>
            <a:r>
              <a:rPr lang="ru-RU" sz="2000" dirty="0" smtClean="0">
                <a:latin typeface="Times New Roman" panose="02020603050405020304" pitchFamily="18" charset="0"/>
                <a:cs typeface="Times New Roman" panose="02020603050405020304" pitchFamily="18" charset="0"/>
              </a:rPr>
              <a:t>ара</a:t>
            </a:r>
            <a:r>
              <a:rPr lang="ru-RU" sz="2000" spc="25" dirty="0" smtClean="0">
                <a:latin typeface="Times New Roman" panose="02020603050405020304" pitchFamily="18" charset="0"/>
                <a:cs typeface="Times New Roman" panose="02020603050405020304" pitchFamily="18" charset="0"/>
              </a:rPr>
              <a:t>к</a:t>
            </a:r>
            <a:r>
              <a:rPr lang="ru-RU" sz="2000" spc="-30" dirty="0" smtClean="0">
                <a:latin typeface="Times New Roman" panose="02020603050405020304" pitchFamily="18" charset="0"/>
                <a:cs typeface="Times New Roman" panose="02020603050405020304" pitchFamily="18" charset="0"/>
              </a:rPr>
              <a:t>т</a:t>
            </a:r>
            <a:r>
              <a:rPr lang="ru-RU" sz="2000" spc="-10" dirty="0" smtClean="0">
                <a:latin typeface="Times New Roman" panose="02020603050405020304" pitchFamily="18" charset="0"/>
                <a:cs typeface="Times New Roman" panose="02020603050405020304" pitchFamily="18" charset="0"/>
              </a:rPr>
              <a:t>е</a:t>
            </a:r>
            <a:r>
              <a:rPr lang="ru-RU" sz="2000" dirty="0" smtClean="0">
                <a:latin typeface="Times New Roman" panose="02020603050405020304" pitchFamily="18" charset="0"/>
                <a:cs typeface="Times New Roman" panose="02020603050405020304" pitchFamily="18" charset="0"/>
              </a:rPr>
              <a:t>рис</a:t>
            </a:r>
            <a:r>
              <a:rPr lang="ru-RU" sz="2000" spc="-15" dirty="0" smtClean="0">
                <a:latin typeface="Times New Roman" panose="02020603050405020304" pitchFamily="18" charset="0"/>
                <a:cs typeface="Times New Roman" panose="02020603050405020304" pitchFamily="18" charset="0"/>
              </a:rPr>
              <a:t>т</a:t>
            </a:r>
            <a:r>
              <a:rPr lang="ru-RU" sz="2000" spc="-20" dirty="0" smtClean="0">
                <a:latin typeface="Times New Roman" panose="02020603050405020304" pitchFamily="18" charset="0"/>
                <a:cs typeface="Times New Roman" panose="02020603050405020304" pitchFamily="18" charset="0"/>
              </a:rPr>
              <a:t>и</a:t>
            </a:r>
            <a:r>
              <a:rPr lang="ru-RU" sz="2000" spc="40" dirty="0" smtClean="0">
                <a:latin typeface="Times New Roman" panose="02020603050405020304" pitchFamily="18" charset="0"/>
                <a:cs typeface="Times New Roman" panose="02020603050405020304" pitchFamily="18" charset="0"/>
              </a:rPr>
              <a:t>к</a:t>
            </a:r>
            <a:r>
              <a:rPr lang="ru-RU" sz="2000" dirty="0" smtClean="0">
                <a:latin typeface="Times New Roman" panose="02020603050405020304" pitchFamily="18" charset="0"/>
                <a:cs typeface="Times New Roman" panose="02020603050405020304" pitchFamily="18" charset="0"/>
              </a:rPr>
              <a:t>ам, ф</a:t>
            </a:r>
            <a:r>
              <a:rPr lang="ru-RU" sz="2000" spc="-10" dirty="0" smtClean="0">
                <a:latin typeface="Times New Roman" panose="02020603050405020304" pitchFamily="18" charset="0"/>
                <a:cs typeface="Times New Roman" panose="02020603050405020304" pitchFamily="18" charset="0"/>
              </a:rPr>
              <a:t>у</a:t>
            </a:r>
            <a:r>
              <a:rPr lang="ru-RU" sz="2000" dirty="0" smtClean="0">
                <a:latin typeface="Times New Roman" panose="02020603050405020304" pitchFamily="18" charset="0"/>
                <a:cs typeface="Times New Roman" panose="02020603050405020304" pitchFamily="18" charset="0"/>
              </a:rPr>
              <a:t>н</a:t>
            </a:r>
            <a:r>
              <a:rPr lang="ru-RU" sz="2000" spc="-10" dirty="0" smtClean="0">
                <a:latin typeface="Times New Roman" panose="02020603050405020304" pitchFamily="18" charset="0"/>
                <a:cs typeface="Times New Roman" panose="02020603050405020304" pitchFamily="18" charset="0"/>
              </a:rPr>
              <a:t>к</a:t>
            </a:r>
            <a:r>
              <a:rPr lang="ru-RU" sz="2000" dirty="0" smtClean="0">
                <a:latin typeface="Times New Roman" panose="02020603050405020304" pitchFamily="18" charset="0"/>
                <a:cs typeface="Times New Roman" panose="02020603050405020304" pitchFamily="18" charset="0"/>
              </a:rPr>
              <a:t>цио</a:t>
            </a:r>
            <a:r>
              <a:rPr lang="ru-RU" sz="2000" spc="-10" dirty="0" smtClean="0">
                <a:latin typeface="Times New Roman" panose="02020603050405020304" pitchFamily="18" charset="0"/>
                <a:cs typeface="Times New Roman" panose="02020603050405020304" pitchFamily="18" charset="0"/>
              </a:rPr>
              <a:t>н</a:t>
            </a:r>
            <a:r>
              <a:rPr lang="ru-RU" sz="2000" dirty="0" smtClean="0">
                <a:latin typeface="Times New Roman" panose="02020603050405020304" pitchFamily="18" charset="0"/>
                <a:cs typeface="Times New Roman" panose="02020603050405020304" pitchFamily="18" charset="0"/>
              </a:rPr>
              <a:t>а</a:t>
            </a:r>
            <a:r>
              <a:rPr lang="ru-RU" sz="2000" spc="-20" dirty="0" smtClean="0">
                <a:latin typeface="Times New Roman" panose="02020603050405020304" pitchFamily="18" charset="0"/>
                <a:cs typeface="Times New Roman" panose="02020603050405020304" pitchFamily="18" charset="0"/>
              </a:rPr>
              <a:t>л</a:t>
            </a:r>
            <a:r>
              <a:rPr lang="ru-RU" sz="2000" dirty="0" smtClean="0">
                <a:latin typeface="Times New Roman" panose="02020603050405020304" pitchFamily="18" charset="0"/>
                <a:cs typeface="Times New Roman" panose="02020603050405020304" pitchFamily="18" charset="0"/>
              </a:rPr>
              <a:t>ьн</a:t>
            </a:r>
            <a:r>
              <a:rPr lang="ru-RU" sz="2000" spc="-20" dirty="0" smtClean="0">
                <a:latin typeface="Times New Roman" panose="02020603050405020304" pitchFamily="18" charset="0"/>
                <a:cs typeface="Times New Roman" panose="02020603050405020304" pitchFamily="18" charset="0"/>
              </a:rPr>
              <a:t>ы</a:t>
            </a:r>
            <a:r>
              <a:rPr lang="ru-RU" sz="2000" dirty="0" smtClean="0">
                <a:latin typeface="Times New Roman" panose="02020603050405020304" pitchFamily="18" charset="0"/>
                <a:cs typeface="Times New Roman" panose="02020603050405020304" pitchFamily="18" charset="0"/>
              </a:rPr>
              <a:t>м </a:t>
            </a:r>
            <a:r>
              <a:rPr lang="ru-RU" sz="2000" spc="-35" dirty="0" smtClean="0">
                <a:latin typeface="Times New Roman" panose="02020603050405020304" pitchFamily="18" charset="0"/>
                <a:cs typeface="Times New Roman" panose="02020603050405020304" pitchFamily="18" charset="0"/>
              </a:rPr>
              <a:t>х</a:t>
            </a:r>
            <a:r>
              <a:rPr lang="ru-RU" sz="2000" dirty="0" smtClean="0">
                <a:latin typeface="Times New Roman" panose="02020603050405020304" pitchFamily="18" charset="0"/>
                <a:cs typeface="Times New Roman" panose="02020603050405020304" pitchFamily="18" charset="0"/>
              </a:rPr>
              <a:t>а</a:t>
            </a:r>
            <a:r>
              <a:rPr lang="ru-RU" sz="2000" spc="-15" dirty="0" smtClean="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а</a:t>
            </a:r>
            <a:r>
              <a:rPr lang="ru-RU" sz="2000" spc="5" dirty="0" smtClean="0">
                <a:latin typeface="Times New Roman" panose="02020603050405020304" pitchFamily="18" charset="0"/>
                <a:cs typeface="Times New Roman" panose="02020603050405020304" pitchFamily="18" charset="0"/>
              </a:rPr>
              <a:t>к</a:t>
            </a:r>
            <a:r>
              <a:rPr lang="ru-RU" sz="2000" spc="-30" dirty="0" smtClean="0">
                <a:latin typeface="Times New Roman" panose="02020603050405020304" pitchFamily="18" charset="0"/>
                <a:cs typeface="Times New Roman" panose="02020603050405020304" pitchFamily="18" charset="0"/>
              </a:rPr>
              <a:t>т</a:t>
            </a:r>
            <a:r>
              <a:rPr lang="ru-RU" sz="2000" dirty="0" smtClean="0">
                <a:latin typeface="Times New Roman" panose="02020603050405020304" pitchFamily="18" charset="0"/>
                <a:cs typeface="Times New Roman" panose="02020603050405020304" pitchFamily="18" charset="0"/>
              </a:rPr>
              <a:t>ерис</a:t>
            </a:r>
            <a:r>
              <a:rPr lang="ru-RU" sz="2000" spc="-20" dirty="0" smtClean="0">
                <a:latin typeface="Times New Roman" panose="02020603050405020304" pitchFamily="18" charset="0"/>
                <a:cs typeface="Times New Roman" panose="02020603050405020304" pitchFamily="18" charset="0"/>
              </a:rPr>
              <a:t>т</a:t>
            </a:r>
            <a:r>
              <a:rPr lang="ru-RU" sz="2000" dirty="0" smtClean="0">
                <a:latin typeface="Times New Roman" panose="02020603050405020304" pitchFamily="18" charset="0"/>
                <a:cs typeface="Times New Roman" panose="02020603050405020304" pitchFamily="18" charset="0"/>
              </a:rPr>
              <a:t>и</a:t>
            </a:r>
            <a:r>
              <a:rPr lang="ru-RU" sz="2000" spc="35" dirty="0" smtClean="0">
                <a:latin typeface="Times New Roman" panose="02020603050405020304" pitchFamily="18" charset="0"/>
                <a:cs typeface="Times New Roman" panose="02020603050405020304" pitchFamily="18" charset="0"/>
              </a:rPr>
              <a:t>к</a:t>
            </a:r>
            <a:r>
              <a:rPr lang="ru-RU" sz="2000" spc="-15" dirty="0" smtClean="0">
                <a:latin typeface="Times New Roman" panose="02020603050405020304" pitchFamily="18" charset="0"/>
                <a:cs typeface="Times New Roman" panose="02020603050405020304" pitchFamily="18" charset="0"/>
              </a:rPr>
              <a:t>а</a:t>
            </a:r>
            <a:r>
              <a:rPr lang="ru-RU" sz="2000" dirty="0" smtClean="0">
                <a:latin typeface="Times New Roman" panose="02020603050405020304" pitchFamily="18" charset="0"/>
                <a:cs typeface="Times New Roman" panose="02020603050405020304" pitchFamily="18" charset="0"/>
              </a:rPr>
              <a:t>м</a:t>
            </a:r>
            <a:r>
              <a:rPr lang="ru-RU" sz="2000" dirty="0">
                <a:latin typeface="Times New Roman" panose="02020603050405020304" pitchFamily="18" charset="0"/>
                <a:cs typeface="Times New Roman" panose="02020603050405020304" pitchFamily="18" charset="0"/>
              </a:rPr>
              <a:t>	(п</a:t>
            </a:r>
            <a:r>
              <a:rPr lang="ru-RU" sz="2000" spc="-55" dirty="0">
                <a:latin typeface="Times New Roman" panose="02020603050405020304" pitchFamily="18" charset="0"/>
                <a:cs typeface="Times New Roman" panose="02020603050405020304" pitchFamily="18" charset="0"/>
              </a:rPr>
              <a:t>о</a:t>
            </a:r>
            <a:r>
              <a:rPr lang="ru-RU" sz="2000" spc="-10" dirty="0">
                <a:latin typeface="Times New Roman" panose="02020603050405020304" pitchFamily="18" charset="0"/>
                <a:cs typeface="Times New Roman" panose="02020603050405020304" pitchFamily="18" charset="0"/>
              </a:rPr>
              <a:t>т</a:t>
            </a:r>
            <a:r>
              <a:rPr lang="ru-RU" sz="2000" dirty="0">
                <a:latin typeface="Times New Roman" panose="02020603050405020304" pitchFamily="18" charset="0"/>
                <a:cs typeface="Times New Roman" panose="02020603050405020304" pitchFamily="18" charset="0"/>
              </a:rPr>
              <a:t>р</a:t>
            </a:r>
            <a:r>
              <a:rPr lang="ru-RU" sz="2000" spc="-25" dirty="0">
                <a:latin typeface="Times New Roman" panose="02020603050405020304" pitchFamily="18" charset="0"/>
                <a:cs typeface="Times New Roman" panose="02020603050405020304" pitchFamily="18" charset="0"/>
              </a:rPr>
              <a:t>е</a:t>
            </a:r>
            <a:r>
              <a:rPr lang="ru-RU" sz="2000" dirty="0">
                <a:latin typeface="Times New Roman" panose="02020603050405020304" pitchFamily="18" charset="0"/>
                <a:cs typeface="Times New Roman" panose="02020603050405020304" pitchFamily="18" charset="0"/>
              </a:rPr>
              <a:t>би</a:t>
            </a:r>
            <a:r>
              <a:rPr lang="ru-RU" sz="2000" spc="-35" dirty="0">
                <a:latin typeface="Times New Roman" panose="02020603050405020304" pitchFamily="18" charset="0"/>
                <a:cs typeface="Times New Roman" panose="02020603050405020304" pitchFamily="18" charset="0"/>
              </a:rPr>
              <a:t>т</a:t>
            </a:r>
            <a:r>
              <a:rPr lang="ru-RU" sz="2000" spc="-75" dirty="0">
                <a:latin typeface="Times New Roman" panose="02020603050405020304" pitchFamily="18" charset="0"/>
                <a:cs typeface="Times New Roman" panose="02020603050405020304" pitchFamily="18" charset="0"/>
              </a:rPr>
              <a:t>е</a:t>
            </a:r>
            <a:r>
              <a:rPr lang="ru-RU" sz="2000" spc="-20" dirty="0">
                <a:latin typeface="Times New Roman" panose="02020603050405020304" pitchFamily="18" charset="0"/>
                <a:cs typeface="Times New Roman" panose="02020603050405020304" pitchFamily="18" charset="0"/>
              </a:rPr>
              <a:t>л</a:t>
            </a:r>
            <a:r>
              <a:rPr lang="ru-RU" sz="2000" dirty="0">
                <a:latin typeface="Times New Roman" panose="02020603050405020304" pitchFamily="18" charset="0"/>
                <a:cs typeface="Times New Roman" panose="02020603050405020304" pitchFamily="18" charset="0"/>
              </a:rPr>
              <a:t>ьс</a:t>
            </a:r>
            <a:r>
              <a:rPr lang="ru-RU" sz="2000" spc="-15" dirty="0">
                <a:latin typeface="Times New Roman" panose="02020603050405020304" pitchFamily="18" charset="0"/>
                <a:cs typeface="Times New Roman" panose="02020603050405020304" pitchFamily="18" charset="0"/>
              </a:rPr>
              <a:t>к</a:t>
            </a:r>
            <a:r>
              <a:rPr lang="ru-RU" sz="2000" dirty="0">
                <a:latin typeface="Times New Roman" panose="02020603050405020304" pitchFamily="18" charset="0"/>
                <a:cs typeface="Times New Roman" panose="02020603050405020304" pitchFamily="18" charset="0"/>
              </a:rPr>
              <a:t>им	</a:t>
            </a:r>
            <a:r>
              <a:rPr lang="ru-RU" sz="2000" spc="-10" dirty="0" smtClean="0">
                <a:latin typeface="Times New Roman" panose="02020603050405020304" pitchFamily="18" charset="0"/>
                <a:cs typeface="Times New Roman" panose="02020603050405020304" pitchFamily="18" charset="0"/>
              </a:rPr>
              <a:t>с</a:t>
            </a:r>
            <a:r>
              <a:rPr lang="ru-RU" sz="2000" spc="-25" dirty="0" smtClean="0">
                <a:latin typeface="Times New Roman" panose="02020603050405020304" pitchFamily="18" charset="0"/>
                <a:cs typeface="Times New Roman" panose="02020603050405020304" pitchFamily="18" charset="0"/>
              </a:rPr>
              <a:t>в</a:t>
            </a:r>
            <a:r>
              <a:rPr lang="ru-RU" sz="2000" dirty="0" smtClean="0">
                <a:latin typeface="Times New Roman" panose="02020603050405020304" pitchFamily="18" charset="0"/>
                <a:cs typeface="Times New Roman" panose="02020603050405020304" pitchFamily="18" charset="0"/>
              </a:rPr>
              <a:t>о</a:t>
            </a:r>
            <a:r>
              <a:rPr lang="ru-RU" sz="2000" spc="-20" dirty="0" smtClean="0">
                <a:latin typeface="Times New Roman" panose="02020603050405020304" pitchFamily="18" charset="0"/>
                <a:cs typeface="Times New Roman" panose="02020603050405020304" pitchFamily="18" charset="0"/>
              </a:rPr>
              <a:t>й</a:t>
            </a:r>
            <a:r>
              <a:rPr lang="ru-RU" sz="2000" spc="-10" dirty="0" smtClean="0">
                <a:latin typeface="Times New Roman" panose="02020603050405020304" pitchFamily="18" charset="0"/>
                <a:cs typeface="Times New Roman" panose="02020603050405020304" pitchFamily="18" charset="0"/>
              </a:rPr>
              <a:t>ст</a:t>
            </a:r>
            <a:r>
              <a:rPr lang="ru-RU" sz="2000" spc="-25" dirty="0" smtClean="0">
                <a:latin typeface="Times New Roman" panose="02020603050405020304" pitchFamily="18" charset="0"/>
                <a:cs typeface="Times New Roman" panose="02020603050405020304" pitchFamily="18" charset="0"/>
              </a:rPr>
              <a:t>в</a:t>
            </a:r>
            <a:r>
              <a:rPr lang="ru-RU" sz="2000" dirty="0" smtClean="0">
                <a:latin typeface="Times New Roman" panose="02020603050405020304" pitchFamily="18" charset="0"/>
                <a:cs typeface="Times New Roman" panose="02020603050405020304" pitchFamily="18" charset="0"/>
              </a:rPr>
              <a:t>а</a:t>
            </a:r>
            <a:r>
              <a:rPr lang="ru-RU" sz="2000" spc="-15" dirty="0" smtClean="0">
                <a:latin typeface="Times New Roman" panose="02020603050405020304" pitchFamily="18" charset="0"/>
                <a:cs typeface="Times New Roman" panose="02020603050405020304" pitchFamily="18" charset="0"/>
              </a:rPr>
              <a:t>м</a:t>
            </a:r>
            <a:r>
              <a:rPr lang="ru-RU" sz="2000" b="1" dirty="0" smtClean="0">
                <a:latin typeface="Times New Roman" panose="02020603050405020304" pitchFamily="18" charset="0"/>
                <a:cs typeface="Times New Roman" panose="02020603050405020304" pitchFamily="18" charset="0"/>
              </a:rPr>
              <a:t> </a:t>
            </a:r>
            <a:r>
              <a:rPr lang="ru-RU" sz="2000" spc="-30" dirty="0">
                <a:latin typeface="Times New Roman" panose="02020603050405020304" pitchFamily="18" charset="0"/>
                <a:cs typeface="Times New Roman" panose="02020603050405020304" pitchFamily="18" charset="0"/>
              </a:rPr>
              <a:t>т</a:t>
            </a:r>
            <a:r>
              <a:rPr lang="ru-RU" sz="2000" dirty="0">
                <a:latin typeface="Times New Roman" panose="02020603050405020304" pitchFamily="18" charset="0"/>
                <a:cs typeface="Times New Roman" panose="02020603050405020304" pitchFamily="18" charset="0"/>
              </a:rPr>
              <a:t>о</a:t>
            </a:r>
            <a:r>
              <a:rPr lang="ru-RU" sz="2000" spc="-20" dirty="0">
                <a:latin typeface="Times New Roman" panose="02020603050405020304" pitchFamily="18" charset="0"/>
                <a:cs typeface="Times New Roman" panose="02020603050405020304" pitchFamily="18" charset="0"/>
              </a:rPr>
              <a:t>в</a:t>
            </a:r>
            <a:r>
              <a:rPr lang="ru-RU" sz="2000" dirty="0">
                <a:latin typeface="Times New Roman" panose="02020603050405020304" pitchFamily="18" charset="0"/>
                <a:cs typeface="Times New Roman" panose="02020603050405020304" pitchFamily="18" charset="0"/>
              </a:rPr>
              <a:t>ар</a:t>
            </a:r>
            <a:r>
              <a:rPr lang="ru-RU" sz="2000" spc="-10" dirty="0">
                <a:latin typeface="Times New Roman" panose="02020603050405020304" pitchFamily="18" charset="0"/>
                <a:cs typeface="Times New Roman" panose="02020603050405020304" pitchFamily="18" charset="0"/>
              </a:rPr>
              <a:t>а</a:t>
            </a:r>
            <a:r>
              <a:rPr lang="ru-RU" sz="2000" dirty="0">
                <a:latin typeface="Times New Roman" panose="02020603050405020304" pitchFamily="18" charset="0"/>
                <a:cs typeface="Times New Roman" panose="02020603050405020304" pitchFamily="18" charset="0"/>
              </a:rPr>
              <a:t>, </a:t>
            </a:r>
            <a:r>
              <a:rPr lang="ru-RU" sz="2000" spc="-195"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раб</a:t>
            </a:r>
            <a:r>
              <a:rPr lang="ru-RU" sz="2000" spc="-55" dirty="0">
                <a:latin typeface="Times New Roman" panose="02020603050405020304" pitchFamily="18" charset="0"/>
                <a:cs typeface="Times New Roman" panose="02020603050405020304" pitchFamily="18" charset="0"/>
              </a:rPr>
              <a:t>о</a:t>
            </a:r>
            <a:r>
              <a:rPr lang="ru-RU" sz="2000" dirty="0">
                <a:latin typeface="Times New Roman" panose="02020603050405020304" pitchFamily="18" charset="0"/>
                <a:cs typeface="Times New Roman" panose="02020603050405020304" pitchFamily="18" charset="0"/>
              </a:rPr>
              <a:t>т</a:t>
            </a:r>
            <a:r>
              <a:rPr lang="ru-RU" sz="2000" spc="-10" dirty="0">
                <a:latin typeface="Times New Roman" panose="02020603050405020304" pitchFamily="18" charset="0"/>
                <a:cs typeface="Times New Roman" panose="02020603050405020304" pitchFamily="18" charset="0"/>
              </a:rPr>
              <a:t>ы</a:t>
            </a:r>
            <a:r>
              <a:rPr lang="ru-RU" sz="2000" dirty="0">
                <a:latin typeface="Times New Roman" panose="02020603050405020304" pitchFamily="18" charset="0"/>
                <a:cs typeface="Times New Roman" panose="02020603050405020304" pitchFamily="18" charset="0"/>
              </a:rPr>
              <a:t>, </a:t>
            </a:r>
            <a:r>
              <a:rPr lang="ru-RU" sz="2000" spc="-195" dirty="0">
                <a:latin typeface="Times New Roman" panose="02020603050405020304" pitchFamily="18" charset="0"/>
                <a:cs typeface="Times New Roman" panose="02020603050405020304" pitchFamily="18" charset="0"/>
              </a:rPr>
              <a:t> </a:t>
            </a:r>
            <a:r>
              <a:rPr lang="ru-RU" sz="2000" spc="-30" dirty="0">
                <a:latin typeface="Times New Roman" panose="02020603050405020304" pitchFamily="18" charset="0"/>
                <a:cs typeface="Times New Roman" panose="02020603050405020304" pitchFamily="18" charset="0"/>
              </a:rPr>
              <a:t>у</a:t>
            </a:r>
            <a:r>
              <a:rPr lang="ru-RU" sz="2000" dirty="0">
                <a:latin typeface="Times New Roman" panose="02020603050405020304" pitchFamily="18" charset="0"/>
                <a:cs typeface="Times New Roman" panose="02020603050405020304" pitchFamily="18" charset="0"/>
              </a:rPr>
              <a:t>слуг</a:t>
            </a:r>
            <a:r>
              <a:rPr lang="ru-RU" sz="2000" spc="-10" dirty="0">
                <a:latin typeface="Times New Roman" panose="02020603050405020304" pitchFamily="18" charset="0"/>
                <a:cs typeface="Times New Roman" panose="02020603050405020304" pitchFamily="18" charset="0"/>
              </a:rPr>
              <a:t>и</a:t>
            </a:r>
            <a:r>
              <a:rPr lang="ru-RU" sz="2000" dirty="0">
                <a:latin typeface="Times New Roman" panose="02020603050405020304" pitchFamily="18" charset="0"/>
                <a:cs typeface="Times New Roman" panose="02020603050405020304" pitchFamily="18" charset="0"/>
              </a:rPr>
              <a:t>, </a:t>
            </a:r>
            <a:r>
              <a:rPr lang="ru-RU" sz="2000" spc="-204"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к </a:t>
            </a:r>
            <a:r>
              <a:rPr lang="ru-RU" sz="2000" spc="-190"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р</a:t>
            </a:r>
            <a:r>
              <a:rPr lang="ru-RU" sz="2000" spc="-35" dirty="0">
                <a:latin typeface="Times New Roman" panose="02020603050405020304" pitchFamily="18" charset="0"/>
                <a:cs typeface="Times New Roman" panose="02020603050405020304" pitchFamily="18" charset="0"/>
              </a:rPr>
              <a:t>а</a:t>
            </a:r>
            <a:r>
              <a:rPr lang="ru-RU" sz="2000" dirty="0">
                <a:latin typeface="Times New Roman" panose="02020603050405020304" pitchFamily="18" charset="0"/>
                <a:cs typeface="Times New Roman" panose="02020603050405020304" pitchFamily="18" charset="0"/>
              </a:rPr>
              <a:t>зм</a:t>
            </a:r>
            <a:r>
              <a:rPr lang="ru-RU" sz="2000" spc="-10" dirty="0">
                <a:latin typeface="Times New Roman" panose="02020603050405020304" pitchFamily="18" charset="0"/>
                <a:cs typeface="Times New Roman" panose="02020603050405020304" pitchFamily="18" charset="0"/>
              </a:rPr>
              <a:t>е</a:t>
            </a:r>
            <a:r>
              <a:rPr lang="ru-RU" sz="2000" dirty="0">
                <a:latin typeface="Times New Roman" panose="02020603050405020304" pitchFamily="18" charset="0"/>
                <a:cs typeface="Times New Roman" panose="02020603050405020304" pitchFamily="18" charset="0"/>
              </a:rPr>
              <a:t>ра</a:t>
            </a:r>
            <a:r>
              <a:rPr lang="ru-RU" sz="2000" spc="-10" dirty="0">
                <a:latin typeface="Times New Roman" panose="02020603050405020304" pitchFamily="18" charset="0"/>
                <a:cs typeface="Times New Roman" panose="02020603050405020304" pitchFamily="18" charset="0"/>
              </a:rPr>
              <a:t>м</a:t>
            </a:r>
            <a:r>
              <a:rPr lang="ru-RU" sz="2000" dirty="0">
                <a:latin typeface="Times New Roman" panose="02020603050405020304" pitchFamily="18" charset="0"/>
                <a:cs typeface="Times New Roman" panose="02020603050405020304" pitchFamily="18" charset="0"/>
              </a:rPr>
              <a:t>, </a:t>
            </a:r>
            <a:r>
              <a:rPr lang="ru-RU" sz="2000" spc="-195"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у</a:t>
            </a:r>
            <a:r>
              <a:rPr lang="ru-RU" sz="2000" spc="-15" dirty="0">
                <a:latin typeface="Times New Roman" panose="02020603050405020304" pitchFamily="18" charset="0"/>
                <a:cs typeface="Times New Roman" panose="02020603050405020304" pitchFamily="18" charset="0"/>
              </a:rPr>
              <a:t>п</a:t>
            </a:r>
            <a:r>
              <a:rPr lang="ru-RU" sz="2000" dirty="0">
                <a:latin typeface="Times New Roman" panose="02020603050405020304" pitchFamily="18" charset="0"/>
                <a:cs typeface="Times New Roman" panose="02020603050405020304" pitchFamily="18" charset="0"/>
              </a:rPr>
              <a:t>а</a:t>
            </a:r>
            <a:r>
              <a:rPr lang="ru-RU" sz="2000" spc="20" dirty="0">
                <a:latin typeface="Times New Roman" panose="02020603050405020304" pitchFamily="18" charset="0"/>
                <a:cs typeface="Times New Roman" panose="02020603050405020304" pitchFamily="18" charset="0"/>
              </a:rPr>
              <a:t>к</a:t>
            </a:r>
            <a:r>
              <a:rPr lang="ru-RU" sz="2000" dirty="0">
                <a:latin typeface="Times New Roman" panose="02020603050405020304" pitchFamily="18" charset="0"/>
                <a:cs typeface="Times New Roman" panose="02020603050405020304" pitchFamily="18" charset="0"/>
              </a:rPr>
              <a:t>ов</a:t>
            </a:r>
            <a:r>
              <a:rPr lang="ru-RU" sz="2000" spc="25" dirty="0">
                <a:latin typeface="Times New Roman" panose="02020603050405020304" pitchFamily="18" charset="0"/>
                <a:cs typeface="Times New Roman" panose="02020603050405020304" pitchFamily="18" charset="0"/>
              </a:rPr>
              <a:t>к</a:t>
            </a:r>
            <a:r>
              <a:rPr lang="ru-RU" sz="2000" dirty="0">
                <a:latin typeface="Times New Roman" panose="02020603050405020304" pitchFamily="18" charset="0"/>
                <a:cs typeface="Times New Roman" panose="02020603050405020304" pitchFamily="18" charset="0"/>
              </a:rPr>
              <a:t>е, </a:t>
            </a:r>
            <a:r>
              <a:rPr lang="ru-RU" sz="2000" spc="-200" dirty="0">
                <a:latin typeface="Times New Roman" panose="02020603050405020304" pitchFamily="18" charset="0"/>
                <a:cs typeface="Times New Roman" panose="02020603050405020304" pitchFamily="18" charset="0"/>
              </a:rPr>
              <a:t> </a:t>
            </a:r>
            <a:r>
              <a:rPr lang="ru-RU" sz="2000" spc="-50" dirty="0">
                <a:latin typeface="Times New Roman" panose="02020603050405020304" pitchFamily="18" charset="0"/>
                <a:cs typeface="Times New Roman" panose="02020603050405020304" pitchFamily="18" charset="0"/>
              </a:rPr>
              <a:t>о</a:t>
            </a:r>
            <a:r>
              <a:rPr lang="ru-RU" sz="2000" dirty="0">
                <a:latin typeface="Times New Roman" panose="02020603050405020304" pitchFamily="18" charset="0"/>
                <a:cs typeface="Times New Roman" panose="02020603050405020304" pitchFamily="18" charset="0"/>
              </a:rPr>
              <a:t>тг</a:t>
            </a:r>
            <a:r>
              <a:rPr lang="ru-RU" sz="2000" spc="-30" dirty="0">
                <a:latin typeface="Times New Roman" panose="02020603050405020304" pitchFamily="18" charset="0"/>
                <a:cs typeface="Times New Roman" panose="02020603050405020304" pitchFamily="18" charset="0"/>
              </a:rPr>
              <a:t>р</a:t>
            </a:r>
            <a:r>
              <a:rPr lang="ru-RU" sz="2000" dirty="0">
                <a:latin typeface="Times New Roman" panose="02020603050405020304" pitchFamily="18" charset="0"/>
                <a:cs typeface="Times New Roman" panose="02020603050405020304" pitchFamily="18" charset="0"/>
              </a:rPr>
              <a:t>у</a:t>
            </a:r>
            <a:r>
              <a:rPr lang="ru-RU" sz="2000" spc="-15" dirty="0">
                <a:latin typeface="Times New Roman" panose="02020603050405020304" pitchFamily="18" charset="0"/>
                <a:cs typeface="Times New Roman" panose="02020603050405020304" pitchFamily="18" charset="0"/>
              </a:rPr>
              <a:t>з</a:t>
            </a:r>
            <a:r>
              <a:rPr lang="ru-RU" sz="2000" spc="20" dirty="0">
                <a:latin typeface="Times New Roman" panose="02020603050405020304" pitchFamily="18" charset="0"/>
                <a:cs typeface="Times New Roman" panose="02020603050405020304" pitchFamily="18" charset="0"/>
              </a:rPr>
              <a:t>к</a:t>
            </a:r>
            <a:r>
              <a:rPr lang="ru-RU" sz="2000" dirty="0">
                <a:latin typeface="Times New Roman" panose="02020603050405020304" pitchFamily="18" charset="0"/>
                <a:cs typeface="Times New Roman" panose="02020603050405020304" pitchFamily="18" charset="0"/>
              </a:rPr>
              <a:t>е </a:t>
            </a:r>
            <a:r>
              <a:rPr lang="ru-RU" sz="2000" spc="-185" dirty="0">
                <a:latin typeface="Times New Roman" panose="02020603050405020304" pitchFamily="18" charset="0"/>
                <a:cs typeface="Times New Roman" panose="02020603050405020304" pitchFamily="18" charset="0"/>
              </a:rPr>
              <a:t> </a:t>
            </a:r>
            <a:r>
              <a:rPr lang="ru-RU" sz="2000" spc="-30" dirty="0">
                <a:latin typeface="Times New Roman" panose="02020603050405020304" pitchFamily="18" charset="0"/>
                <a:cs typeface="Times New Roman" panose="02020603050405020304" pitchFamily="18" charset="0"/>
              </a:rPr>
              <a:t>т</a:t>
            </a:r>
            <a:r>
              <a:rPr lang="ru-RU" sz="2000" dirty="0">
                <a:latin typeface="Times New Roman" panose="02020603050405020304" pitchFamily="18" charset="0"/>
                <a:cs typeface="Times New Roman" panose="02020603050405020304" pitchFamily="18" charset="0"/>
              </a:rPr>
              <a:t>о</a:t>
            </a:r>
            <a:r>
              <a:rPr lang="ru-RU" sz="2000" spc="-30" dirty="0">
                <a:latin typeface="Times New Roman" panose="02020603050405020304" pitchFamily="18" charset="0"/>
                <a:cs typeface="Times New Roman" panose="02020603050405020304" pitchFamily="18" charset="0"/>
              </a:rPr>
              <a:t>в</a:t>
            </a:r>
            <a:r>
              <a:rPr lang="ru-RU" sz="2000" dirty="0">
                <a:latin typeface="Times New Roman" panose="02020603050405020304" pitchFamily="18" charset="0"/>
                <a:cs typeface="Times New Roman" panose="02020603050405020304" pitchFamily="18" charset="0"/>
              </a:rPr>
              <a:t>а</a:t>
            </a:r>
            <a:r>
              <a:rPr lang="ru-RU" sz="2000" spc="5" dirty="0">
                <a:latin typeface="Times New Roman" panose="02020603050405020304" pitchFamily="18" charset="0"/>
                <a:cs typeface="Times New Roman" panose="02020603050405020304" pitchFamily="18" charset="0"/>
              </a:rPr>
              <a:t>р</a:t>
            </a:r>
            <a:r>
              <a:rPr lang="ru-RU" sz="2000" dirty="0">
                <a:latin typeface="Times New Roman" panose="02020603050405020304" pitchFamily="18" charset="0"/>
                <a:cs typeface="Times New Roman" panose="02020603050405020304" pitchFamily="18" charset="0"/>
              </a:rPr>
              <a:t>а, </a:t>
            </a:r>
            <a:r>
              <a:rPr lang="ru-RU" sz="2000" spc="-210"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к р</a:t>
            </a:r>
            <a:r>
              <a:rPr lang="ru-RU" sz="2000" spc="-45" dirty="0">
                <a:latin typeface="Times New Roman" panose="02020603050405020304" pitchFamily="18" charset="0"/>
                <a:cs typeface="Times New Roman" panose="02020603050405020304" pitchFamily="18" charset="0"/>
              </a:rPr>
              <a:t>е</a:t>
            </a:r>
            <a:r>
              <a:rPr lang="ru-RU" sz="2000" spc="-20" dirty="0">
                <a:latin typeface="Times New Roman" panose="02020603050405020304" pitchFamily="18" charset="0"/>
                <a:cs typeface="Times New Roman" panose="02020603050405020304" pitchFamily="18" charset="0"/>
              </a:rPr>
              <a:t>з</a:t>
            </a:r>
            <a:r>
              <a:rPr lang="ru-RU" sz="2000" spc="-55" dirty="0">
                <a:latin typeface="Times New Roman" panose="02020603050405020304" pitchFamily="18" charset="0"/>
                <a:cs typeface="Times New Roman" panose="02020603050405020304" pitchFamily="18" charset="0"/>
              </a:rPr>
              <a:t>у</a:t>
            </a:r>
            <a:r>
              <a:rPr lang="ru-RU" sz="2000" dirty="0">
                <a:latin typeface="Times New Roman" panose="02020603050405020304" pitchFamily="18" charset="0"/>
                <a:cs typeface="Times New Roman" panose="02020603050405020304" pitchFamily="18" charset="0"/>
              </a:rPr>
              <a:t>л</a:t>
            </a:r>
            <a:r>
              <a:rPr lang="ru-RU" sz="2000" spc="-165" dirty="0">
                <a:latin typeface="Times New Roman" panose="02020603050405020304" pitchFamily="18" charset="0"/>
                <a:cs typeface="Times New Roman" panose="02020603050405020304" pitchFamily="18" charset="0"/>
              </a:rPr>
              <a:t>ь</a:t>
            </a:r>
            <a:r>
              <a:rPr lang="ru-RU" sz="2000" spc="-30" dirty="0">
                <a:latin typeface="Times New Roman" panose="02020603050405020304" pitchFamily="18" charset="0"/>
                <a:cs typeface="Times New Roman" panose="02020603050405020304" pitchFamily="18" charset="0"/>
              </a:rPr>
              <a:t>т</a:t>
            </a:r>
            <a:r>
              <a:rPr lang="ru-RU" sz="2000" spc="-50" dirty="0">
                <a:latin typeface="Times New Roman" panose="02020603050405020304" pitchFamily="18" charset="0"/>
                <a:cs typeface="Times New Roman" panose="02020603050405020304" pitchFamily="18" charset="0"/>
              </a:rPr>
              <a:t>а</a:t>
            </a:r>
            <a:r>
              <a:rPr lang="ru-RU" sz="2000" spc="-30" dirty="0">
                <a:latin typeface="Times New Roman" panose="02020603050405020304" pitchFamily="18" charset="0"/>
                <a:cs typeface="Times New Roman" panose="02020603050405020304" pitchFamily="18" charset="0"/>
              </a:rPr>
              <a:t>т</a:t>
            </a:r>
            <a:r>
              <a:rPr lang="ru-RU" sz="2000" dirty="0">
                <a:latin typeface="Times New Roman" panose="02020603050405020304" pitchFamily="18" charset="0"/>
                <a:cs typeface="Times New Roman" panose="02020603050405020304" pitchFamily="18" charset="0"/>
              </a:rPr>
              <a:t>ам   </a:t>
            </a:r>
            <a:r>
              <a:rPr lang="ru-RU" sz="2000" spc="-110"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ра</a:t>
            </a:r>
            <a:r>
              <a:rPr lang="ru-RU" sz="2000" spc="5" dirty="0">
                <a:latin typeface="Times New Roman" panose="02020603050405020304" pitchFamily="18" charset="0"/>
                <a:cs typeface="Times New Roman" panose="02020603050405020304" pitchFamily="18" charset="0"/>
              </a:rPr>
              <a:t>б</a:t>
            </a:r>
            <a:r>
              <a:rPr lang="ru-RU" sz="2000" spc="-50" dirty="0">
                <a:latin typeface="Times New Roman" panose="02020603050405020304" pitchFamily="18" charset="0"/>
                <a:cs typeface="Times New Roman" panose="02020603050405020304" pitchFamily="18" charset="0"/>
              </a:rPr>
              <a:t>о</a:t>
            </a:r>
            <a:r>
              <a:rPr lang="ru-RU" sz="2000" dirty="0">
                <a:latin typeface="Times New Roman" panose="02020603050405020304" pitchFamily="18" charset="0"/>
                <a:cs typeface="Times New Roman" panose="02020603050405020304" pitchFamily="18" charset="0"/>
              </a:rPr>
              <a:t>т</a:t>
            </a:r>
            <a:r>
              <a:rPr lang="ru-RU" sz="2000" spc="-10" dirty="0">
                <a:latin typeface="Times New Roman" panose="02020603050405020304" pitchFamily="18" charset="0"/>
                <a:cs typeface="Times New Roman" panose="02020603050405020304" pitchFamily="18" charset="0"/>
              </a:rPr>
              <a:t>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spc="-120"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в   </a:t>
            </a:r>
            <a:r>
              <a:rPr lang="ru-RU" sz="2000" spc="-95"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док</a:t>
            </a:r>
            <a:r>
              <a:rPr lang="ru-RU" sz="2000" spc="-55" dirty="0">
                <a:solidFill>
                  <a:srgbClr val="7030A0"/>
                </a:solidFill>
                <a:latin typeface="Times New Roman" panose="02020603050405020304" pitchFamily="18" charset="0"/>
                <a:cs typeface="Times New Roman" panose="02020603050405020304" pitchFamily="18" charset="0"/>
              </a:rPr>
              <a:t>у</a:t>
            </a:r>
            <a:r>
              <a:rPr lang="ru-RU" sz="2000" dirty="0">
                <a:solidFill>
                  <a:srgbClr val="7030A0"/>
                </a:solidFill>
                <a:latin typeface="Times New Roman" panose="02020603050405020304" pitchFamily="18" charset="0"/>
                <a:cs typeface="Times New Roman" panose="02020603050405020304" pitchFamily="18" charset="0"/>
              </a:rPr>
              <a:t>мен</a:t>
            </a:r>
            <a:r>
              <a:rPr lang="ru-RU" sz="2000" spc="-20"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ации   </a:t>
            </a:r>
            <a:r>
              <a:rPr lang="ru-RU" sz="2000" spc="-95"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о   </a:t>
            </a:r>
            <a:r>
              <a:rPr lang="ru-RU" sz="2000" spc="-105" dirty="0">
                <a:solidFill>
                  <a:srgbClr val="7030A0"/>
                </a:solidFill>
                <a:latin typeface="Times New Roman" panose="02020603050405020304" pitchFamily="18" charset="0"/>
                <a:cs typeface="Times New Roman" panose="02020603050405020304" pitchFamily="18" charset="0"/>
              </a:rPr>
              <a:t> </a:t>
            </a:r>
            <a:r>
              <a:rPr lang="ru-RU" sz="2000" spc="-40" dirty="0">
                <a:solidFill>
                  <a:srgbClr val="7030A0"/>
                </a:solidFill>
                <a:latin typeface="Times New Roman" panose="02020603050405020304" pitchFamily="18" charset="0"/>
                <a:cs typeface="Times New Roman" panose="02020603050405020304" pitchFamily="18" charset="0"/>
              </a:rPr>
              <a:t>з</a:t>
            </a:r>
            <a:r>
              <a:rPr lang="ru-RU" sz="2000" dirty="0">
                <a:solidFill>
                  <a:srgbClr val="7030A0"/>
                </a:solidFill>
                <a:latin typeface="Times New Roman" panose="02020603050405020304" pitchFamily="18" charset="0"/>
                <a:cs typeface="Times New Roman" panose="02020603050405020304" pitchFamily="18" charset="0"/>
              </a:rPr>
              <a:t>а</a:t>
            </a:r>
            <a:r>
              <a:rPr lang="ru-RU" sz="2000" spc="15" dirty="0">
                <a:solidFill>
                  <a:srgbClr val="7030A0"/>
                </a:solidFill>
                <a:latin typeface="Times New Roman" panose="02020603050405020304" pitchFamily="18" charset="0"/>
                <a:cs typeface="Times New Roman" panose="02020603050405020304" pitchFamily="18" charset="0"/>
              </a:rPr>
              <a:t>к</a:t>
            </a:r>
            <a:r>
              <a:rPr lang="ru-RU" sz="2000" spc="-35" dirty="0">
                <a:solidFill>
                  <a:srgbClr val="7030A0"/>
                </a:solidFill>
                <a:latin typeface="Times New Roman" panose="02020603050405020304" pitchFamily="18" charset="0"/>
                <a:cs typeface="Times New Roman" panose="02020603050405020304" pitchFamily="18" charset="0"/>
              </a:rPr>
              <a:t>у</a:t>
            </a:r>
            <a:r>
              <a:rPr lang="ru-RU" sz="2000" dirty="0">
                <a:solidFill>
                  <a:srgbClr val="7030A0"/>
                </a:solidFill>
                <a:latin typeface="Times New Roman" panose="02020603050405020304" pitchFamily="18" charset="0"/>
                <a:cs typeface="Times New Roman" panose="02020603050405020304" pitchFamily="18" charset="0"/>
              </a:rPr>
              <a:t>п</a:t>
            </a:r>
            <a:r>
              <a:rPr lang="ru-RU" sz="2000" spc="5" dirty="0">
                <a:solidFill>
                  <a:srgbClr val="7030A0"/>
                </a:solidFill>
                <a:latin typeface="Times New Roman" panose="02020603050405020304" pitchFamily="18" charset="0"/>
                <a:cs typeface="Times New Roman" panose="02020603050405020304" pitchFamily="18" charset="0"/>
              </a:rPr>
              <a:t>к</a:t>
            </a:r>
            <a:r>
              <a:rPr lang="ru-RU" sz="2000" dirty="0">
                <a:solidFill>
                  <a:srgbClr val="7030A0"/>
                </a:solidFill>
                <a:latin typeface="Times New Roman" panose="02020603050405020304" pitchFamily="18" charset="0"/>
                <a:cs typeface="Times New Roman" panose="02020603050405020304" pitchFamily="18" charset="0"/>
              </a:rPr>
              <a:t>е   </a:t>
            </a:r>
            <a:r>
              <a:rPr lang="ru-RU" sz="2000" spc="-95"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д</a:t>
            </a:r>
            <a:r>
              <a:rPr lang="ru-RU" sz="2000" spc="-50"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лжно с</a:t>
            </a:r>
            <a:r>
              <a:rPr lang="ru-RU" sz="2000" spc="-25"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де</a:t>
            </a:r>
            <a:r>
              <a:rPr lang="ru-RU" sz="2000" spc="-25" dirty="0">
                <a:solidFill>
                  <a:srgbClr val="7030A0"/>
                </a:solidFill>
                <a:latin typeface="Times New Roman" panose="02020603050405020304" pitchFamily="18" charset="0"/>
                <a:cs typeface="Times New Roman" panose="02020603050405020304" pitchFamily="18" charset="0"/>
              </a:rPr>
              <a:t>р</a:t>
            </a:r>
            <a:r>
              <a:rPr lang="ru-RU" sz="2000" spc="15" dirty="0">
                <a:solidFill>
                  <a:srgbClr val="7030A0"/>
                </a:solidFill>
                <a:latin typeface="Times New Roman" panose="02020603050405020304" pitchFamily="18" charset="0"/>
                <a:cs typeface="Times New Roman" panose="02020603050405020304" pitchFamily="18" charset="0"/>
              </a:rPr>
              <a:t>ж</a:t>
            </a:r>
            <a:r>
              <a:rPr lang="ru-RU" sz="2000" dirty="0">
                <a:solidFill>
                  <a:srgbClr val="7030A0"/>
                </a:solidFill>
                <a:latin typeface="Times New Roman" panose="02020603050405020304" pitchFamily="18" charset="0"/>
                <a:cs typeface="Times New Roman" panose="02020603050405020304" pitchFamily="18" charset="0"/>
              </a:rPr>
              <a:t>а</a:t>
            </a:r>
            <a:r>
              <a:rPr lang="ru-RU" sz="2000" spc="-35"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ься   </a:t>
            </a:r>
            <a:r>
              <a:rPr lang="ru-RU" sz="2000" spc="-85" dirty="0">
                <a:solidFill>
                  <a:srgbClr val="7030A0"/>
                </a:solidFill>
                <a:latin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cs typeface="Times New Roman" panose="02020603050405020304" pitchFamily="18" charset="0"/>
              </a:rPr>
              <a:t>об</a:t>
            </a:r>
            <a:r>
              <a:rPr lang="ru-RU" sz="2000" spc="-30" dirty="0">
                <a:solidFill>
                  <a:srgbClr val="FF0000"/>
                </a:solidFill>
                <a:latin typeface="Times New Roman" panose="02020603050405020304" pitchFamily="18" charset="0"/>
                <a:cs typeface="Times New Roman" panose="02020603050405020304" pitchFamily="18" charset="0"/>
              </a:rPr>
              <a:t>о</a:t>
            </a:r>
            <a:r>
              <a:rPr lang="ru-RU" sz="2000" dirty="0">
                <a:solidFill>
                  <a:srgbClr val="FF0000"/>
                </a:solidFill>
                <a:latin typeface="Times New Roman" panose="02020603050405020304" pitchFamily="18" charset="0"/>
                <a:cs typeface="Times New Roman" panose="02020603050405020304" pitchFamily="18" charset="0"/>
              </a:rPr>
              <a:t>сно</a:t>
            </a:r>
            <a:r>
              <a:rPr lang="ru-RU" sz="2000" spc="-30" dirty="0">
                <a:solidFill>
                  <a:srgbClr val="FF0000"/>
                </a:solidFill>
                <a:latin typeface="Times New Roman" panose="02020603050405020304" pitchFamily="18" charset="0"/>
                <a:cs typeface="Times New Roman" panose="02020603050405020304" pitchFamily="18" charset="0"/>
              </a:rPr>
              <a:t>в</a:t>
            </a:r>
            <a:r>
              <a:rPr lang="ru-RU" sz="2000" dirty="0">
                <a:solidFill>
                  <a:srgbClr val="FF0000"/>
                </a:solidFill>
                <a:latin typeface="Times New Roman" panose="02020603050405020304" pitchFamily="18" charset="0"/>
                <a:cs typeface="Times New Roman" panose="02020603050405020304" pitchFamily="18" charset="0"/>
              </a:rPr>
              <a:t>ание   </a:t>
            </a:r>
            <a:r>
              <a:rPr lang="ru-RU" sz="2000" spc="-80" dirty="0">
                <a:solidFill>
                  <a:srgbClr val="FF0000"/>
                </a:solidFill>
                <a:latin typeface="Times New Roman" panose="02020603050405020304" pitchFamily="18" charset="0"/>
                <a:cs typeface="Times New Roman" panose="02020603050405020304" pitchFamily="18" charset="0"/>
              </a:rPr>
              <a:t> </a:t>
            </a:r>
            <a:r>
              <a:rPr lang="ru-RU" sz="2000" spc="-10" dirty="0">
                <a:solidFill>
                  <a:srgbClr val="FF0000"/>
                </a:solidFill>
                <a:latin typeface="Times New Roman" panose="02020603050405020304" pitchFamily="18" charset="0"/>
                <a:cs typeface="Times New Roman" panose="02020603050405020304" pitchFamily="18" charset="0"/>
              </a:rPr>
              <a:t>н</a:t>
            </a:r>
            <a:r>
              <a:rPr lang="ru-RU" sz="2000" dirty="0">
                <a:solidFill>
                  <a:srgbClr val="FF0000"/>
                </a:solidFill>
                <a:latin typeface="Times New Roman" panose="02020603050405020304" pitchFamily="18" charset="0"/>
                <a:cs typeface="Times New Roman" panose="02020603050405020304" pitchFamily="18" charset="0"/>
              </a:rPr>
              <a:t>ео</a:t>
            </a:r>
            <a:r>
              <a:rPr lang="ru-RU" sz="2000" spc="-65" dirty="0">
                <a:solidFill>
                  <a:srgbClr val="FF0000"/>
                </a:solidFill>
                <a:latin typeface="Times New Roman" panose="02020603050405020304" pitchFamily="18" charset="0"/>
                <a:cs typeface="Times New Roman" panose="02020603050405020304" pitchFamily="18" charset="0"/>
              </a:rPr>
              <a:t>б</a:t>
            </a:r>
            <a:r>
              <a:rPr lang="ru-RU" sz="2000" spc="-50" dirty="0">
                <a:solidFill>
                  <a:srgbClr val="FF0000"/>
                </a:solidFill>
                <a:latin typeface="Times New Roman" panose="02020603050405020304" pitchFamily="18" charset="0"/>
                <a:cs typeface="Times New Roman" panose="02020603050405020304" pitchFamily="18" charset="0"/>
              </a:rPr>
              <a:t>х</a:t>
            </a:r>
            <a:r>
              <a:rPr lang="ru-RU" sz="2000" spc="-25" dirty="0">
                <a:solidFill>
                  <a:srgbClr val="FF0000"/>
                </a:solidFill>
                <a:latin typeface="Times New Roman" panose="02020603050405020304" pitchFamily="18" charset="0"/>
                <a:cs typeface="Times New Roman" panose="02020603050405020304" pitchFamily="18" charset="0"/>
              </a:rPr>
              <a:t>о</a:t>
            </a:r>
            <a:r>
              <a:rPr lang="ru-RU" sz="2000" dirty="0">
                <a:solidFill>
                  <a:srgbClr val="FF0000"/>
                </a:solidFill>
                <a:latin typeface="Times New Roman" panose="02020603050405020304" pitchFamily="18" charset="0"/>
                <a:cs typeface="Times New Roman" panose="02020603050405020304" pitchFamily="18" charset="0"/>
              </a:rPr>
              <a:t>д</a:t>
            </a:r>
            <a:r>
              <a:rPr lang="ru-RU" sz="2000" spc="-10" dirty="0">
                <a:solidFill>
                  <a:srgbClr val="FF0000"/>
                </a:solidFill>
                <a:latin typeface="Times New Roman" panose="02020603050405020304" pitchFamily="18" charset="0"/>
                <a:cs typeface="Times New Roman" panose="02020603050405020304" pitchFamily="18" charset="0"/>
              </a:rPr>
              <a:t>и</a:t>
            </a:r>
            <a:r>
              <a:rPr lang="ru-RU" sz="2000" spc="-30" dirty="0">
                <a:solidFill>
                  <a:srgbClr val="FF0000"/>
                </a:solidFill>
                <a:latin typeface="Times New Roman" panose="02020603050405020304" pitchFamily="18" charset="0"/>
                <a:cs typeface="Times New Roman" panose="02020603050405020304" pitchFamily="18" charset="0"/>
              </a:rPr>
              <a:t>м</a:t>
            </a:r>
            <a:r>
              <a:rPr lang="ru-RU" sz="2000" spc="-25" dirty="0">
                <a:solidFill>
                  <a:srgbClr val="FF0000"/>
                </a:solidFill>
                <a:latin typeface="Times New Roman" panose="02020603050405020304" pitchFamily="18" charset="0"/>
                <a:cs typeface="Times New Roman" panose="02020603050405020304" pitchFamily="18" charset="0"/>
              </a:rPr>
              <a:t>о</a:t>
            </a:r>
            <a:r>
              <a:rPr lang="ru-RU" sz="2000" dirty="0">
                <a:solidFill>
                  <a:srgbClr val="FF0000"/>
                </a:solidFill>
                <a:latin typeface="Times New Roman" panose="02020603050405020304" pitchFamily="18" charset="0"/>
                <a:cs typeface="Times New Roman" panose="02020603050405020304" pitchFamily="18" charset="0"/>
              </a:rPr>
              <a:t>с</a:t>
            </a:r>
            <a:r>
              <a:rPr lang="ru-RU" sz="2000" spc="-35" dirty="0">
                <a:solidFill>
                  <a:srgbClr val="FF0000"/>
                </a:solidFill>
                <a:latin typeface="Times New Roman" panose="02020603050405020304" pitchFamily="18" charset="0"/>
                <a:cs typeface="Times New Roman" panose="02020603050405020304" pitchFamily="18" charset="0"/>
              </a:rPr>
              <a:t>т</a:t>
            </a:r>
            <a:r>
              <a:rPr lang="ru-RU" sz="2000" dirty="0">
                <a:solidFill>
                  <a:srgbClr val="FF0000"/>
                </a:solidFill>
                <a:latin typeface="Times New Roman" panose="02020603050405020304" pitchFamily="18" charset="0"/>
                <a:cs typeface="Times New Roman" panose="02020603050405020304" pitchFamily="18" charset="0"/>
              </a:rPr>
              <a:t>и   </a:t>
            </a:r>
            <a:r>
              <a:rPr lang="ru-RU" sz="2000" spc="-85" dirty="0">
                <a:solidFill>
                  <a:srgbClr val="FF0000"/>
                </a:solidFill>
                <a:latin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cs typeface="Times New Roman" panose="02020603050405020304" pitchFamily="18" charset="0"/>
              </a:rPr>
              <a:t>исп</a:t>
            </a:r>
            <a:r>
              <a:rPr lang="ru-RU" sz="2000" spc="-50" dirty="0">
                <a:solidFill>
                  <a:srgbClr val="FF0000"/>
                </a:solidFill>
                <a:latin typeface="Times New Roman" panose="02020603050405020304" pitchFamily="18" charset="0"/>
                <a:cs typeface="Times New Roman" panose="02020603050405020304" pitchFamily="18" charset="0"/>
              </a:rPr>
              <a:t>о</a:t>
            </a:r>
            <a:r>
              <a:rPr lang="ru-RU" sz="2000" spc="-15" dirty="0">
                <a:solidFill>
                  <a:srgbClr val="FF0000"/>
                </a:solidFill>
                <a:latin typeface="Times New Roman" panose="02020603050405020304" pitchFamily="18" charset="0"/>
                <a:cs typeface="Times New Roman" panose="02020603050405020304" pitchFamily="18" charset="0"/>
              </a:rPr>
              <a:t>л</a:t>
            </a:r>
            <a:r>
              <a:rPr lang="ru-RU" sz="2000" dirty="0">
                <a:solidFill>
                  <a:srgbClr val="FF0000"/>
                </a:solidFill>
                <a:latin typeface="Times New Roman" panose="02020603050405020304" pitchFamily="18" charset="0"/>
                <a:cs typeface="Times New Roman" panose="02020603050405020304" pitchFamily="18" charset="0"/>
              </a:rPr>
              <a:t>ь</a:t>
            </a:r>
            <a:r>
              <a:rPr lang="ru-RU" sz="2000" spc="-45" dirty="0">
                <a:solidFill>
                  <a:srgbClr val="FF0000"/>
                </a:solidFill>
                <a:latin typeface="Times New Roman" panose="02020603050405020304" pitchFamily="18" charset="0"/>
                <a:cs typeface="Times New Roman" panose="02020603050405020304" pitchFamily="18" charset="0"/>
              </a:rPr>
              <a:t>з</a:t>
            </a:r>
            <a:r>
              <a:rPr lang="ru-RU" sz="2000" spc="-15" dirty="0">
                <a:solidFill>
                  <a:srgbClr val="FF0000"/>
                </a:solidFill>
                <a:latin typeface="Times New Roman" panose="02020603050405020304" pitchFamily="18" charset="0"/>
                <a:cs typeface="Times New Roman" panose="02020603050405020304" pitchFamily="18" charset="0"/>
              </a:rPr>
              <a:t>о</a:t>
            </a:r>
            <a:r>
              <a:rPr lang="ru-RU" sz="2000" spc="-20" dirty="0">
                <a:solidFill>
                  <a:srgbClr val="FF0000"/>
                </a:solidFill>
                <a:latin typeface="Times New Roman" panose="02020603050405020304" pitchFamily="18" charset="0"/>
                <a:cs typeface="Times New Roman" panose="02020603050405020304" pitchFamily="18" charset="0"/>
              </a:rPr>
              <a:t>в</a:t>
            </a:r>
            <a:r>
              <a:rPr lang="ru-RU" sz="2000" dirty="0">
                <a:solidFill>
                  <a:srgbClr val="FF0000"/>
                </a:solidFill>
                <a:latin typeface="Times New Roman" panose="02020603050405020304" pitchFamily="18" charset="0"/>
                <a:cs typeface="Times New Roman" panose="02020603050405020304" pitchFamily="18" charset="0"/>
              </a:rPr>
              <a:t>а</a:t>
            </a:r>
            <a:r>
              <a:rPr lang="ru-RU" sz="2000" spc="-10" dirty="0">
                <a:solidFill>
                  <a:srgbClr val="FF0000"/>
                </a:solidFill>
                <a:latin typeface="Times New Roman" panose="02020603050405020304" pitchFamily="18" charset="0"/>
                <a:cs typeface="Times New Roman" panose="02020603050405020304" pitchFamily="18" charset="0"/>
              </a:rPr>
              <a:t>н</a:t>
            </a:r>
            <a:r>
              <a:rPr lang="ru-RU" sz="2000" dirty="0">
                <a:solidFill>
                  <a:srgbClr val="FF0000"/>
                </a:solidFill>
                <a:latin typeface="Times New Roman" panose="02020603050405020304" pitchFamily="18" charset="0"/>
                <a:cs typeface="Times New Roman" panose="02020603050405020304" pitchFamily="18" charset="0"/>
              </a:rPr>
              <a:t>ия иных </a:t>
            </a:r>
            <a:r>
              <a:rPr lang="ru-RU" sz="2000" spc="40" dirty="0">
                <a:solidFill>
                  <a:srgbClr val="FF0000"/>
                </a:solidFill>
                <a:latin typeface="Times New Roman" panose="02020603050405020304" pitchFamily="18" charset="0"/>
                <a:cs typeface="Times New Roman" panose="02020603050405020304" pitchFamily="18" charset="0"/>
              </a:rPr>
              <a:t> </a:t>
            </a:r>
            <a:r>
              <a:rPr lang="ru-RU" sz="2000" spc="-40" dirty="0" smtClean="0">
                <a:solidFill>
                  <a:srgbClr val="FF0000"/>
                </a:solidFill>
                <a:latin typeface="Times New Roman" panose="02020603050405020304" pitchFamily="18" charset="0"/>
                <a:cs typeface="Times New Roman" panose="02020603050405020304" pitchFamily="18" charset="0"/>
              </a:rPr>
              <a:t>показателей</a:t>
            </a:r>
            <a:r>
              <a:rPr lang="ru-RU" sz="2000" dirty="0" smtClean="0">
                <a:solidFill>
                  <a:srgbClr val="7030A0"/>
                </a:solidFill>
                <a:latin typeface="Times New Roman" panose="02020603050405020304" pitchFamily="18" charset="0"/>
                <a:cs typeface="Times New Roman" panose="02020603050405020304" pitchFamily="18" charset="0"/>
              </a:rPr>
              <a:t>, </a:t>
            </a:r>
            <a:r>
              <a:rPr lang="ru-RU" sz="2000" spc="30" dirty="0" smtClean="0">
                <a:solidFill>
                  <a:srgbClr val="7030A0"/>
                </a:solidFill>
                <a:latin typeface="Times New Roman" panose="02020603050405020304" pitchFamily="18" charset="0"/>
                <a:cs typeface="Times New Roman" panose="02020603050405020304" pitchFamily="18" charset="0"/>
              </a:rPr>
              <a:t> </a:t>
            </a:r>
            <a:r>
              <a:rPr lang="ru-RU" sz="2000" spc="-15" dirty="0">
                <a:solidFill>
                  <a:srgbClr val="7030A0"/>
                </a:solidFill>
                <a:latin typeface="Times New Roman" panose="02020603050405020304" pitchFamily="18" charset="0"/>
                <a:cs typeface="Times New Roman" panose="02020603050405020304" pitchFamily="18" charset="0"/>
              </a:rPr>
              <a:t>с</a:t>
            </a:r>
            <a:r>
              <a:rPr lang="ru-RU" sz="2000" spc="-35" dirty="0">
                <a:solidFill>
                  <a:srgbClr val="7030A0"/>
                </a:solidFill>
                <a:latin typeface="Times New Roman" panose="02020603050405020304" pitchFamily="18" charset="0"/>
                <a:cs typeface="Times New Roman" panose="02020603050405020304" pitchFamily="18" charset="0"/>
              </a:rPr>
              <a:t>в</a:t>
            </a:r>
            <a:r>
              <a:rPr lang="ru-RU" sz="2000" dirty="0">
                <a:solidFill>
                  <a:srgbClr val="7030A0"/>
                </a:solidFill>
                <a:latin typeface="Times New Roman" panose="02020603050405020304" pitchFamily="18" charset="0"/>
                <a:cs typeface="Times New Roman" panose="02020603050405020304" pitchFamily="18" charset="0"/>
              </a:rPr>
              <a:t>я</a:t>
            </a:r>
            <a:r>
              <a:rPr lang="ru-RU" sz="2000" spc="-45" dirty="0">
                <a:solidFill>
                  <a:srgbClr val="7030A0"/>
                </a:solidFill>
                <a:latin typeface="Times New Roman" panose="02020603050405020304" pitchFamily="18" charset="0"/>
                <a:cs typeface="Times New Roman" panose="02020603050405020304" pitchFamily="18" charset="0"/>
              </a:rPr>
              <a:t>з</a:t>
            </a:r>
            <a:r>
              <a:rPr lang="ru-RU" sz="2000" dirty="0">
                <a:solidFill>
                  <a:srgbClr val="7030A0"/>
                </a:solidFill>
                <a:latin typeface="Times New Roman" panose="02020603050405020304" pitchFamily="18" charset="0"/>
                <a:cs typeface="Times New Roman" panose="02020603050405020304" pitchFamily="18" charset="0"/>
              </a:rPr>
              <a:t>анных </a:t>
            </a:r>
            <a:r>
              <a:rPr lang="ru-RU" sz="2000" spc="45"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с </a:t>
            </a:r>
            <a:r>
              <a:rPr lang="ru-RU" sz="2000" spc="40"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опреде</a:t>
            </a:r>
            <a:r>
              <a:rPr lang="ru-RU" sz="2000" spc="-30" dirty="0">
                <a:solidFill>
                  <a:srgbClr val="7030A0"/>
                </a:solidFill>
                <a:latin typeface="Times New Roman" panose="02020603050405020304" pitchFamily="18" charset="0"/>
                <a:cs typeface="Times New Roman" panose="02020603050405020304" pitchFamily="18" charset="0"/>
              </a:rPr>
              <a:t>л</a:t>
            </a:r>
            <a:r>
              <a:rPr lang="ru-RU" sz="2000" dirty="0">
                <a:solidFill>
                  <a:srgbClr val="7030A0"/>
                </a:solidFill>
                <a:latin typeface="Times New Roman" panose="02020603050405020304" pitchFamily="18" charset="0"/>
                <a:cs typeface="Times New Roman" panose="02020603050405020304" pitchFamily="18" charset="0"/>
              </a:rPr>
              <a:t>ен</a:t>
            </a:r>
            <a:r>
              <a:rPr lang="ru-RU" sz="2000" spc="-10" dirty="0">
                <a:solidFill>
                  <a:srgbClr val="7030A0"/>
                </a:solidFill>
                <a:latin typeface="Times New Roman" panose="02020603050405020304" pitchFamily="18" charset="0"/>
                <a:cs typeface="Times New Roman" panose="02020603050405020304" pitchFamily="18" charset="0"/>
              </a:rPr>
              <a:t>и</a:t>
            </a:r>
            <a:r>
              <a:rPr lang="ru-RU" sz="2000" spc="-40" dirty="0">
                <a:solidFill>
                  <a:srgbClr val="7030A0"/>
                </a:solidFill>
                <a:latin typeface="Times New Roman" panose="02020603050405020304" pitchFamily="18" charset="0"/>
                <a:cs typeface="Times New Roman" panose="02020603050405020304" pitchFamily="18" charset="0"/>
              </a:rPr>
              <a:t>е</a:t>
            </a:r>
            <a:r>
              <a:rPr lang="ru-RU" sz="2000" dirty="0">
                <a:solidFill>
                  <a:srgbClr val="7030A0"/>
                </a:solidFill>
                <a:latin typeface="Times New Roman" panose="02020603050405020304" pitchFamily="18" charset="0"/>
                <a:cs typeface="Times New Roman" panose="02020603050405020304" pitchFamily="18" charset="0"/>
              </a:rPr>
              <a:t>м </a:t>
            </a:r>
            <a:r>
              <a:rPr lang="ru-RU" sz="2000" spc="30"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со</a:t>
            </a:r>
            <a:r>
              <a:rPr lang="ru-RU" sz="2000" spc="-45" dirty="0">
                <a:solidFill>
                  <a:srgbClr val="7030A0"/>
                </a:solidFill>
                <a:latin typeface="Times New Roman" panose="02020603050405020304" pitchFamily="18" charset="0"/>
                <a:cs typeface="Times New Roman" panose="02020603050405020304" pitchFamily="18" charset="0"/>
              </a:rPr>
              <a:t>о</a:t>
            </a:r>
            <a:r>
              <a:rPr lang="ru-RU" sz="2000" spc="-40" dirty="0">
                <a:solidFill>
                  <a:srgbClr val="7030A0"/>
                </a:solidFill>
                <a:latin typeface="Times New Roman" panose="02020603050405020304" pitchFamily="18" charset="0"/>
                <a:cs typeface="Times New Roman" panose="02020603050405020304" pitchFamily="18" charset="0"/>
              </a:rPr>
              <a:t>т</a:t>
            </a:r>
            <a:r>
              <a:rPr lang="ru-RU" sz="2000" spc="-25" dirty="0">
                <a:solidFill>
                  <a:srgbClr val="7030A0"/>
                </a:solidFill>
                <a:latin typeface="Times New Roman" panose="02020603050405020304" pitchFamily="18" charset="0"/>
                <a:cs typeface="Times New Roman" panose="02020603050405020304" pitchFamily="18" charset="0"/>
              </a:rPr>
              <a:t>в</a:t>
            </a:r>
            <a:r>
              <a:rPr lang="ru-RU" sz="2000" spc="-15" dirty="0">
                <a:solidFill>
                  <a:srgbClr val="7030A0"/>
                </a:solidFill>
                <a:latin typeface="Times New Roman" panose="02020603050405020304" pitchFamily="18" charset="0"/>
                <a:cs typeface="Times New Roman" panose="02020603050405020304" pitchFamily="18" charset="0"/>
              </a:rPr>
              <a:t>е</a:t>
            </a:r>
            <a:r>
              <a:rPr lang="ru-RU" sz="2000" spc="-60" dirty="0">
                <a:solidFill>
                  <a:srgbClr val="7030A0"/>
                </a:solidFill>
                <a:latin typeface="Times New Roman" panose="02020603050405020304" pitchFamily="18" charset="0"/>
                <a:cs typeface="Times New Roman" panose="02020603050405020304" pitchFamily="18" charset="0"/>
              </a:rPr>
              <a:t>т</a:t>
            </a:r>
            <a:r>
              <a:rPr lang="ru-RU" sz="2000" spc="10" dirty="0">
                <a:solidFill>
                  <a:srgbClr val="7030A0"/>
                </a:solidFill>
                <a:latin typeface="Times New Roman" panose="02020603050405020304" pitchFamily="18" charset="0"/>
                <a:cs typeface="Times New Roman" panose="02020603050405020304" pitchFamily="18" charset="0"/>
              </a:rPr>
              <a:t>с</a:t>
            </a:r>
            <a:r>
              <a:rPr lang="ru-RU" sz="2000" spc="-40" dirty="0">
                <a:solidFill>
                  <a:srgbClr val="7030A0"/>
                </a:solidFill>
                <a:latin typeface="Times New Roman" panose="02020603050405020304" pitchFamily="18" charset="0"/>
                <a:cs typeface="Times New Roman" panose="02020603050405020304" pitchFamily="18" charset="0"/>
              </a:rPr>
              <a:t>т</a:t>
            </a:r>
            <a:r>
              <a:rPr lang="ru-RU" sz="2000" spc="10" dirty="0">
                <a:solidFill>
                  <a:srgbClr val="7030A0"/>
                </a:solidFill>
                <a:latin typeface="Times New Roman" panose="02020603050405020304" pitchFamily="18" charset="0"/>
                <a:cs typeface="Times New Roman" panose="02020603050405020304" pitchFamily="18" charset="0"/>
              </a:rPr>
              <a:t>в</a:t>
            </a:r>
            <a:r>
              <a:rPr lang="ru-RU" sz="2000" dirty="0">
                <a:solidFill>
                  <a:srgbClr val="7030A0"/>
                </a:solidFill>
                <a:latin typeface="Times New Roman" panose="02020603050405020304" pitchFamily="18" charset="0"/>
                <a:cs typeface="Times New Roman" panose="02020603050405020304" pitchFamily="18" charset="0"/>
              </a:rPr>
              <a:t>ия п</a:t>
            </a:r>
            <a:r>
              <a:rPr lang="ru-RU" sz="2000" spc="-25" dirty="0">
                <a:solidFill>
                  <a:srgbClr val="7030A0"/>
                </a:solidFill>
                <a:latin typeface="Times New Roman" panose="02020603050405020304" pitchFamily="18" charset="0"/>
                <a:cs typeface="Times New Roman" panose="02020603050405020304" pitchFamily="18" charset="0"/>
              </a:rPr>
              <a:t>о</a:t>
            </a:r>
            <a:r>
              <a:rPr lang="ru-RU" sz="2000" spc="10" dirty="0">
                <a:solidFill>
                  <a:srgbClr val="7030A0"/>
                </a:solidFill>
                <a:latin typeface="Times New Roman" panose="02020603050405020304" pitchFamily="18" charset="0"/>
                <a:cs typeface="Times New Roman" panose="02020603050405020304" pitchFamily="18" charset="0"/>
              </a:rPr>
              <a:t>с</a:t>
            </a:r>
            <a:r>
              <a:rPr lang="ru-RU" sz="2000" spc="-35"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а</a:t>
            </a:r>
            <a:r>
              <a:rPr lang="ru-RU" sz="2000" spc="-20" dirty="0">
                <a:solidFill>
                  <a:srgbClr val="7030A0"/>
                </a:solidFill>
                <a:latin typeface="Times New Roman" panose="02020603050405020304" pitchFamily="18" charset="0"/>
                <a:cs typeface="Times New Roman" panose="02020603050405020304" pitchFamily="18" charset="0"/>
              </a:rPr>
              <a:t>в</a:t>
            </a:r>
            <a:r>
              <a:rPr lang="ru-RU" sz="2000" dirty="0">
                <a:solidFill>
                  <a:srgbClr val="7030A0"/>
                </a:solidFill>
                <a:latin typeface="Times New Roman" panose="02020603050405020304" pitchFamily="18" charset="0"/>
                <a:cs typeface="Times New Roman" panose="02020603050405020304" pitchFamily="18" charset="0"/>
              </a:rPr>
              <a:t>ля</a:t>
            </a:r>
            <a:r>
              <a:rPr lang="ru-RU" sz="2000" spc="-40" dirty="0">
                <a:solidFill>
                  <a:srgbClr val="7030A0"/>
                </a:solidFill>
                <a:latin typeface="Times New Roman" panose="02020603050405020304" pitchFamily="18" charset="0"/>
                <a:cs typeface="Times New Roman" panose="02020603050405020304" pitchFamily="18" charset="0"/>
              </a:rPr>
              <a:t>е</a:t>
            </a:r>
            <a:r>
              <a:rPr lang="ru-RU" sz="2000" spc="-30" dirty="0">
                <a:solidFill>
                  <a:srgbClr val="7030A0"/>
                </a:solidFill>
                <a:latin typeface="Times New Roman" panose="02020603050405020304" pitchFamily="18" charset="0"/>
                <a:cs typeface="Times New Roman" panose="02020603050405020304" pitchFamily="18" charset="0"/>
              </a:rPr>
              <a:t>м</a:t>
            </a:r>
            <a:r>
              <a:rPr lang="ru-RU" sz="2000" dirty="0">
                <a:solidFill>
                  <a:srgbClr val="7030A0"/>
                </a:solidFill>
                <a:latin typeface="Times New Roman" panose="02020603050405020304" pitchFamily="18" charset="0"/>
                <a:cs typeface="Times New Roman" panose="02020603050405020304" pitchFamily="18" charset="0"/>
              </a:rPr>
              <a:t>о</a:t>
            </a:r>
            <a:r>
              <a:rPr lang="ru-RU" sz="2000" spc="-20" dirty="0">
                <a:solidFill>
                  <a:srgbClr val="7030A0"/>
                </a:solidFill>
                <a:latin typeface="Times New Roman" panose="02020603050405020304" pitchFamily="18" charset="0"/>
                <a:cs typeface="Times New Roman" panose="02020603050405020304" pitchFamily="18" charset="0"/>
              </a:rPr>
              <a:t>г</a:t>
            </a:r>
            <a:r>
              <a:rPr lang="ru-RU" sz="2000" dirty="0">
                <a:solidFill>
                  <a:srgbClr val="7030A0"/>
                </a:solidFill>
                <a:latin typeface="Times New Roman" panose="02020603050405020304" pitchFamily="18" charset="0"/>
                <a:cs typeface="Times New Roman" panose="02020603050405020304" pitchFamily="18" charset="0"/>
              </a:rPr>
              <a:t>о </a:t>
            </a:r>
            <a:r>
              <a:rPr lang="ru-RU" sz="2000" spc="254" dirty="0">
                <a:solidFill>
                  <a:srgbClr val="7030A0"/>
                </a:solidFill>
                <a:latin typeface="Times New Roman" panose="02020603050405020304" pitchFamily="18" charset="0"/>
                <a:cs typeface="Times New Roman" panose="02020603050405020304" pitchFamily="18" charset="0"/>
              </a:rPr>
              <a:t> </a:t>
            </a:r>
            <a:r>
              <a:rPr lang="ru-RU" sz="2000" spc="-60"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о</a:t>
            </a:r>
            <a:r>
              <a:rPr lang="ru-RU" sz="2000" spc="-20" dirty="0">
                <a:solidFill>
                  <a:srgbClr val="7030A0"/>
                </a:solidFill>
                <a:latin typeface="Times New Roman" panose="02020603050405020304" pitchFamily="18" charset="0"/>
                <a:cs typeface="Times New Roman" panose="02020603050405020304" pitchFamily="18" charset="0"/>
              </a:rPr>
              <a:t>в</a:t>
            </a:r>
            <a:r>
              <a:rPr lang="ru-RU" sz="2000" dirty="0">
                <a:solidFill>
                  <a:srgbClr val="7030A0"/>
                </a:solidFill>
                <a:latin typeface="Times New Roman" panose="02020603050405020304" pitchFamily="18" charset="0"/>
                <a:cs typeface="Times New Roman" panose="02020603050405020304" pitchFamily="18" charset="0"/>
              </a:rPr>
              <a:t>ара, </a:t>
            </a:r>
            <a:r>
              <a:rPr lang="ru-RU" sz="2000" spc="229"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в</a:t>
            </a:r>
            <a:r>
              <a:rPr lang="ru-RU" sz="2000" spc="5" dirty="0">
                <a:solidFill>
                  <a:srgbClr val="7030A0"/>
                </a:solidFill>
                <a:latin typeface="Times New Roman" panose="02020603050405020304" pitchFamily="18" charset="0"/>
                <a:cs typeface="Times New Roman" panose="02020603050405020304" pitchFamily="18" charset="0"/>
              </a:rPr>
              <a:t>ы</a:t>
            </a:r>
            <a:r>
              <a:rPr lang="ru-RU" sz="2000" dirty="0">
                <a:solidFill>
                  <a:srgbClr val="7030A0"/>
                </a:solidFill>
                <a:latin typeface="Times New Roman" panose="02020603050405020304" pitchFamily="18" charset="0"/>
                <a:cs typeface="Times New Roman" panose="02020603050405020304" pitchFamily="18" charset="0"/>
              </a:rPr>
              <a:t>п</a:t>
            </a:r>
            <a:r>
              <a:rPr lang="ru-RU" sz="2000" spc="-50"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лня</a:t>
            </a:r>
            <a:r>
              <a:rPr lang="ru-RU" sz="2000" spc="-40" dirty="0">
                <a:solidFill>
                  <a:srgbClr val="7030A0"/>
                </a:solidFill>
                <a:latin typeface="Times New Roman" panose="02020603050405020304" pitchFamily="18" charset="0"/>
                <a:cs typeface="Times New Roman" panose="02020603050405020304" pitchFamily="18" charset="0"/>
              </a:rPr>
              <a:t>е</a:t>
            </a:r>
            <a:r>
              <a:rPr lang="ru-RU" sz="2000" spc="-20" dirty="0">
                <a:solidFill>
                  <a:srgbClr val="7030A0"/>
                </a:solidFill>
                <a:latin typeface="Times New Roman" panose="02020603050405020304" pitchFamily="18" charset="0"/>
                <a:cs typeface="Times New Roman" panose="02020603050405020304" pitchFamily="18" charset="0"/>
              </a:rPr>
              <a:t>м</a:t>
            </a:r>
            <a:r>
              <a:rPr lang="ru-RU" sz="2000" spc="-15"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й </a:t>
            </a:r>
            <a:r>
              <a:rPr lang="ru-RU" sz="2000" spc="250"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раб</a:t>
            </a:r>
            <a:r>
              <a:rPr lang="ru-RU" sz="2000" spc="-50" dirty="0">
                <a:solidFill>
                  <a:srgbClr val="7030A0"/>
                </a:solidFill>
                <a:latin typeface="Times New Roman" panose="02020603050405020304" pitchFamily="18" charset="0"/>
                <a:cs typeface="Times New Roman" panose="02020603050405020304" pitchFamily="18" charset="0"/>
              </a:rPr>
              <a:t>о</a:t>
            </a:r>
            <a:r>
              <a:rPr lang="ru-RU" sz="2000" spc="-25"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ы, </a:t>
            </a:r>
            <a:r>
              <a:rPr lang="ru-RU" sz="2000" spc="254" dirty="0">
                <a:solidFill>
                  <a:srgbClr val="7030A0"/>
                </a:solidFill>
                <a:latin typeface="Times New Roman" panose="02020603050405020304" pitchFamily="18" charset="0"/>
                <a:cs typeface="Times New Roman" panose="02020603050405020304" pitchFamily="18" charset="0"/>
              </a:rPr>
              <a:t> </a:t>
            </a:r>
            <a:r>
              <a:rPr lang="ru-RU" sz="2000" spc="-15"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к</a:t>
            </a:r>
            <a:r>
              <a:rPr lang="ru-RU" sz="2000" spc="30" dirty="0">
                <a:solidFill>
                  <a:srgbClr val="7030A0"/>
                </a:solidFill>
                <a:latin typeface="Times New Roman" panose="02020603050405020304" pitchFamily="18" charset="0"/>
                <a:cs typeface="Times New Roman" panose="02020603050405020304" pitchFamily="18" charset="0"/>
              </a:rPr>
              <a:t>а</a:t>
            </a:r>
            <a:r>
              <a:rPr lang="ru-RU" sz="2000" dirty="0">
                <a:solidFill>
                  <a:srgbClr val="7030A0"/>
                </a:solidFill>
                <a:latin typeface="Times New Roman" panose="02020603050405020304" pitchFamily="18" charset="0"/>
                <a:cs typeface="Times New Roman" panose="02020603050405020304" pitchFamily="18" charset="0"/>
              </a:rPr>
              <a:t>з</a:t>
            </a:r>
            <a:r>
              <a:rPr lang="ru-RU" sz="2000" spc="-10" dirty="0">
                <a:solidFill>
                  <a:srgbClr val="7030A0"/>
                </a:solidFill>
                <a:latin typeface="Times New Roman" panose="02020603050405020304" pitchFamily="18" charset="0"/>
                <a:cs typeface="Times New Roman" panose="02020603050405020304" pitchFamily="18" charset="0"/>
              </a:rPr>
              <a:t>ы</a:t>
            </a:r>
            <a:r>
              <a:rPr lang="ru-RU" sz="2000" spc="-20" dirty="0">
                <a:solidFill>
                  <a:srgbClr val="7030A0"/>
                </a:solidFill>
                <a:latin typeface="Times New Roman" panose="02020603050405020304" pitchFamily="18" charset="0"/>
                <a:cs typeface="Times New Roman" panose="02020603050405020304" pitchFamily="18" charset="0"/>
              </a:rPr>
              <a:t>в</a:t>
            </a:r>
            <a:r>
              <a:rPr lang="ru-RU" sz="2000" spc="-10" dirty="0">
                <a:solidFill>
                  <a:srgbClr val="7030A0"/>
                </a:solidFill>
                <a:latin typeface="Times New Roman" panose="02020603050405020304" pitchFamily="18" charset="0"/>
                <a:cs typeface="Times New Roman" panose="02020603050405020304" pitchFamily="18" charset="0"/>
              </a:rPr>
              <a:t>а</a:t>
            </a:r>
            <a:r>
              <a:rPr lang="ru-RU" sz="2000" spc="-35" dirty="0">
                <a:solidFill>
                  <a:srgbClr val="7030A0"/>
                </a:solidFill>
                <a:latin typeface="Times New Roman" panose="02020603050405020304" pitchFamily="18" charset="0"/>
                <a:cs typeface="Times New Roman" panose="02020603050405020304" pitchFamily="18" charset="0"/>
              </a:rPr>
              <a:t>е</a:t>
            </a:r>
            <a:r>
              <a:rPr lang="ru-RU" sz="2000" spc="-20" dirty="0">
                <a:solidFill>
                  <a:srgbClr val="7030A0"/>
                </a:solidFill>
                <a:latin typeface="Times New Roman" panose="02020603050405020304" pitchFamily="18" charset="0"/>
                <a:cs typeface="Times New Roman" panose="02020603050405020304" pitchFamily="18" charset="0"/>
              </a:rPr>
              <a:t>м</a:t>
            </a:r>
            <a:r>
              <a:rPr lang="ru-RU" sz="2000" spc="-15"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й </a:t>
            </a:r>
            <a:r>
              <a:rPr lang="ru-RU" sz="2000" spc="-85" dirty="0">
                <a:solidFill>
                  <a:srgbClr val="7030A0"/>
                </a:solidFill>
                <a:latin typeface="Times New Roman" panose="02020603050405020304" pitchFamily="18" charset="0"/>
                <a:cs typeface="Times New Roman" panose="02020603050405020304" pitchFamily="18" charset="0"/>
              </a:rPr>
              <a:t>у</a:t>
            </a:r>
            <a:r>
              <a:rPr lang="ru-RU" sz="2000" dirty="0">
                <a:solidFill>
                  <a:srgbClr val="7030A0"/>
                </a:solidFill>
                <a:latin typeface="Times New Roman" panose="02020603050405020304" pitchFamily="18" charset="0"/>
                <a:cs typeface="Times New Roman" panose="02020603050405020304" pitchFamily="18" charset="0"/>
              </a:rPr>
              <a:t>с</a:t>
            </a:r>
            <a:r>
              <a:rPr lang="ru-RU" sz="2000" spc="-25" dirty="0">
                <a:solidFill>
                  <a:srgbClr val="7030A0"/>
                </a:solidFill>
                <a:latin typeface="Times New Roman" panose="02020603050405020304" pitchFamily="18" charset="0"/>
                <a:cs typeface="Times New Roman" panose="02020603050405020304" pitchFamily="18" charset="0"/>
              </a:rPr>
              <a:t>л</a:t>
            </a:r>
            <a:r>
              <a:rPr lang="ru-RU" sz="2000" spc="-35" dirty="0">
                <a:solidFill>
                  <a:srgbClr val="7030A0"/>
                </a:solidFill>
                <a:latin typeface="Times New Roman" panose="02020603050405020304" pitchFamily="18" charset="0"/>
                <a:cs typeface="Times New Roman" panose="02020603050405020304" pitchFamily="18" charset="0"/>
              </a:rPr>
              <a:t>у</a:t>
            </a:r>
            <a:r>
              <a:rPr lang="ru-RU" sz="2000" dirty="0">
                <a:solidFill>
                  <a:srgbClr val="7030A0"/>
                </a:solidFill>
                <a:latin typeface="Times New Roman" panose="02020603050405020304" pitchFamily="18" charset="0"/>
                <a:cs typeface="Times New Roman" panose="02020603050405020304" pitchFamily="18" charset="0"/>
              </a:rPr>
              <a:t>ги</a:t>
            </a:r>
            <a:r>
              <a:rPr lang="ru-RU" sz="2000" spc="50" dirty="0">
                <a:solidFill>
                  <a:srgbClr val="7030A0"/>
                </a:solidFill>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п</a:t>
            </a:r>
            <a:r>
              <a:rPr lang="ru-RU" sz="2000" spc="-50" dirty="0">
                <a:solidFill>
                  <a:srgbClr val="7030A0"/>
                </a:solidFill>
                <a:latin typeface="Times New Roman" panose="02020603050405020304" pitchFamily="18" charset="0"/>
                <a:cs typeface="Times New Roman" panose="02020603050405020304" pitchFamily="18" charset="0"/>
              </a:rPr>
              <a:t>о</a:t>
            </a:r>
            <a:r>
              <a:rPr lang="ru-RU" sz="2000" spc="-35"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р</a:t>
            </a:r>
            <a:r>
              <a:rPr lang="ru-RU" sz="2000" spc="-25" dirty="0">
                <a:solidFill>
                  <a:srgbClr val="7030A0"/>
                </a:solidFill>
                <a:latin typeface="Times New Roman" panose="02020603050405020304" pitchFamily="18" charset="0"/>
                <a:cs typeface="Times New Roman" panose="02020603050405020304" pitchFamily="18" charset="0"/>
              </a:rPr>
              <a:t>е</a:t>
            </a:r>
            <a:r>
              <a:rPr lang="ru-RU" sz="2000" dirty="0">
                <a:solidFill>
                  <a:srgbClr val="7030A0"/>
                </a:solidFill>
                <a:latin typeface="Times New Roman" panose="02020603050405020304" pitchFamily="18" charset="0"/>
                <a:cs typeface="Times New Roman" panose="02020603050405020304" pitchFamily="18" charset="0"/>
              </a:rPr>
              <a:t>бн</a:t>
            </a:r>
            <a:r>
              <a:rPr lang="ru-RU" sz="2000" spc="-30" dirty="0">
                <a:solidFill>
                  <a:srgbClr val="7030A0"/>
                </a:solidFill>
                <a:latin typeface="Times New Roman" panose="02020603050405020304" pitchFamily="18" charset="0"/>
                <a:cs typeface="Times New Roman" panose="02020603050405020304" pitchFamily="18" charset="0"/>
              </a:rPr>
              <a:t>о</a:t>
            </a:r>
            <a:r>
              <a:rPr lang="ru-RU" sz="2000" dirty="0">
                <a:solidFill>
                  <a:srgbClr val="7030A0"/>
                </a:solidFill>
                <a:latin typeface="Times New Roman" panose="02020603050405020304" pitchFamily="18" charset="0"/>
                <a:cs typeface="Times New Roman" panose="02020603050405020304" pitchFamily="18" charset="0"/>
              </a:rPr>
              <a:t>с</a:t>
            </a:r>
            <a:r>
              <a:rPr lang="ru-RU" sz="2000" spc="-35" dirty="0">
                <a:solidFill>
                  <a:srgbClr val="7030A0"/>
                </a:solidFill>
                <a:latin typeface="Times New Roman" panose="02020603050405020304" pitchFamily="18" charset="0"/>
                <a:cs typeface="Times New Roman" panose="02020603050405020304" pitchFamily="18" charset="0"/>
              </a:rPr>
              <a:t>т</a:t>
            </a:r>
            <a:r>
              <a:rPr lang="ru-RU" sz="2000" dirty="0">
                <a:solidFill>
                  <a:srgbClr val="7030A0"/>
                </a:solidFill>
                <a:latin typeface="Times New Roman" panose="02020603050405020304" pitchFamily="18" charset="0"/>
                <a:cs typeface="Times New Roman" panose="02020603050405020304" pitchFamily="18" charset="0"/>
              </a:rPr>
              <a:t>ям</a:t>
            </a:r>
            <a:r>
              <a:rPr lang="ru-RU" sz="2000" spc="20" dirty="0">
                <a:solidFill>
                  <a:srgbClr val="7030A0"/>
                </a:solidFill>
                <a:latin typeface="Times New Roman" panose="02020603050405020304" pitchFamily="18" charset="0"/>
                <a:cs typeface="Times New Roman" panose="02020603050405020304" pitchFamily="18" charset="0"/>
              </a:rPr>
              <a:t> </a:t>
            </a:r>
            <a:r>
              <a:rPr lang="ru-RU" sz="2000" spc="-25" dirty="0">
                <a:solidFill>
                  <a:srgbClr val="7030A0"/>
                </a:solidFill>
                <a:latin typeface="Times New Roman" panose="02020603050405020304" pitchFamily="18" charset="0"/>
                <a:cs typeface="Times New Roman" panose="02020603050405020304" pitchFamily="18" charset="0"/>
              </a:rPr>
              <a:t>з</a:t>
            </a:r>
            <a:r>
              <a:rPr lang="ru-RU" sz="2000" dirty="0">
                <a:solidFill>
                  <a:srgbClr val="7030A0"/>
                </a:solidFill>
                <a:latin typeface="Times New Roman" panose="02020603050405020304" pitchFamily="18" charset="0"/>
                <a:cs typeface="Times New Roman" panose="02020603050405020304" pitchFamily="18" charset="0"/>
              </a:rPr>
              <a:t>а</a:t>
            </a:r>
            <a:r>
              <a:rPr lang="ru-RU" sz="2000" spc="5" dirty="0">
                <a:solidFill>
                  <a:srgbClr val="7030A0"/>
                </a:solidFill>
                <a:latin typeface="Times New Roman" panose="02020603050405020304" pitchFamily="18" charset="0"/>
                <a:cs typeface="Times New Roman" panose="02020603050405020304" pitchFamily="18" charset="0"/>
              </a:rPr>
              <a:t>к</a:t>
            </a:r>
            <a:r>
              <a:rPr lang="ru-RU" sz="2000" spc="20" dirty="0">
                <a:solidFill>
                  <a:srgbClr val="7030A0"/>
                </a:solidFill>
                <a:latin typeface="Times New Roman" panose="02020603050405020304" pitchFamily="18" charset="0"/>
                <a:cs typeface="Times New Roman" panose="02020603050405020304" pitchFamily="18" charset="0"/>
              </a:rPr>
              <a:t>а</a:t>
            </a:r>
            <a:r>
              <a:rPr lang="ru-RU" sz="2000" spc="-75" dirty="0">
                <a:solidFill>
                  <a:srgbClr val="7030A0"/>
                </a:solidFill>
                <a:latin typeface="Times New Roman" panose="02020603050405020304" pitchFamily="18" charset="0"/>
                <a:cs typeface="Times New Roman" panose="02020603050405020304" pitchFamily="18" charset="0"/>
              </a:rPr>
              <a:t>з</a:t>
            </a:r>
            <a:r>
              <a:rPr lang="ru-RU" sz="2000" dirty="0">
                <a:solidFill>
                  <a:srgbClr val="7030A0"/>
                </a:solidFill>
                <a:latin typeface="Times New Roman" panose="02020603050405020304" pitchFamily="18" charset="0"/>
                <a:cs typeface="Times New Roman" panose="02020603050405020304" pitchFamily="18" charset="0"/>
              </a:rPr>
              <a:t>чи</a:t>
            </a:r>
            <a:r>
              <a:rPr lang="ru-RU" sz="2000" spc="5" dirty="0">
                <a:solidFill>
                  <a:srgbClr val="7030A0"/>
                </a:solidFill>
                <a:latin typeface="Times New Roman" panose="02020603050405020304" pitchFamily="18" charset="0"/>
                <a:cs typeface="Times New Roman" panose="02020603050405020304" pitchFamily="18" charset="0"/>
              </a:rPr>
              <a:t>ка</a:t>
            </a:r>
            <a:r>
              <a:rPr lang="ru-RU" sz="2000" dirty="0">
                <a:solidFill>
                  <a:srgbClr val="7030A0"/>
                </a:solidFill>
                <a:latin typeface="Times New Roman" panose="02020603050405020304" pitchFamily="18" charset="0"/>
                <a:cs typeface="Times New Roman" panose="02020603050405020304" pitchFamily="18" charset="0"/>
              </a:rPr>
              <a:t>;</a:t>
            </a:r>
          </a:p>
          <a:p>
            <a:pPr marL="0" indent="0" algn="just" fontAlgn="auto">
              <a:spcBef>
                <a:spcPts val="0"/>
              </a:spcBef>
              <a:spcAft>
                <a:spcPts val="0"/>
              </a:spcAft>
              <a:buNone/>
              <a:defRPr/>
            </a:pPr>
            <a:endParaRPr lang="ru-RU" sz="2000" dirty="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39</a:t>
            </a:fld>
            <a:endParaRPr lang="ru-RU" dirty="0">
              <a:solidFill>
                <a:prstClr val="black">
                  <a:tint val="75000"/>
                </a:prstClr>
              </a:solidFill>
            </a:endParaRPr>
          </a:p>
        </p:txBody>
      </p:sp>
    </p:spTree>
    <p:extLst>
      <p:ext uri="{BB962C8B-B14F-4D97-AF65-F5344CB8AC3E}">
        <p14:creationId xmlns:p14="http://schemas.microsoft.com/office/powerpoint/2010/main" val="218852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a:t>
            </a: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endParaRPr lang="ru-RU" sz="1600" dirty="0" smtClean="0">
              <a:latin typeface="Georgia" pitchFamily="18" charset="0"/>
              <a:cs typeface="Times New Roman" pitchFamily="18" charset="0"/>
            </a:endParaRPr>
          </a:p>
          <a:p>
            <a:pPr marL="0" indent="0" algn="just" fontAlgn="auto">
              <a:spcBef>
                <a:spcPts val="0"/>
              </a:spcBef>
              <a:spcAft>
                <a:spcPts val="0"/>
              </a:spcAft>
              <a:buNone/>
              <a:defRPr/>
            </a:pPr>
            <a:r>
              <a:rPr lang="ru-RU" sz="1600" dirty="0" smtClean="0">
                <a:solidFill>
                  <a:srgbClr val="00B050"/>
                </a:solidFill>
                <a:latin typeface="Georgia" pitchFamily="18" charset="0"/>
                <a:cs typeface="Times New Roman" pitchFamily="18" charset="0"/>
              </a:rPr>
              <a:t>        2.ФУНКЦИОНАЛЬНЫЕ, ТЕХНИЧЕСКИЕ, КАЧЕСТВЕННЫЕ ХАРАКТЕРИСТИКИ ОБЪЕКТА ЗАКУПКИ. </a:t>
            </a:r>
            <a:r>
              <a:rPr lang="ru-RU" sz="1600" dirty="0" smtClean="0">
                <a:solidFill>
                  <a:srgbClr val="C00000"/>
                </a:solidFill>
                <a:latin typeface="Georgia" pitchFamily="18" charset="0"/>
                <a:cs typeface="Times New Roman" pitchFamily="18" charset="0"/>
              </a:rPr>
              <a:t>ЭКСПЛУАТАЦИОННЫЕ ХАРАКТЕРИСТИКИ- ПРИ НЕОБХОДИМОСТИ И ИХ ДОЛЖНОЙ ОБОСНОВАННОСТИ!!!</a:t>
            </a:r>
          </a:p>
          <a:p>
            <a:pPr mar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a:t>
            </a:r>
            <a:r>
              <a:rPr lang="ru-RU" sz="1600" b="1" dirty="0" smtClean="0">
                <a:solidFill>
                  <a:srgbClr val="7030A0"/>
                </a:solidFill>
                <a:latin typeface="Georgia" pitchFamily="18" charset="0"/>
                <a:cs typeface="Times New Roman" pitchFamily="18" charset="0"/>
              </a:rPr>
              <a:t>Функциональные характеристики</a:t>
            </a:r>
            <a:r>
              <a:rPr lang="ru-RU" sz="1600" b="1" dirty="0" smtClean="0">
                <a:solidFill>
                  <a:srgbClr val="00B050"/>
                </a:solidFill>
                <a:latin typeface="Georgia" pitchFamily="18" charset="0"/>
                <a:cs typeface="Times New Roman" pitchFamily="18" charset="0"/>
              </a:rPr>
              <a:t> </a:t>
            </a:r>
            <a:r>
              <a:rPr lang="ru-RU" sz="1600" dirty="0" smtClean="0">
                <a:latin typeface="Georgia" pitchFamily="18" charset="0"/>
                <a:cs typeface="Times New Roman" pitchFamily="18" charset="0"/>
              </a:rPr>
              <a:t>выражают предназначение медицинских изделий . Указание функциональных характеристик в ТЗ значительно уменьшает возможность получить медицинское изделие не соответствующее потребностям Заказчика. </a:t>
            </a:r>
            <a:r>
              <a:rPr lang="ru-RU" sz="1600" dirty="0" smtClean="0">
                <a:solidFill>
                  <a:srgbClr val="C00000"/>
                </a:solidFill>
                <a:latin typeface="Georgia" pitchFamily="18" charset="0"/>
                <a:cs typeface="Times New Roman" pitchFamily="18" charset="0"/>
              </a:rPr>
              <a:t>Функциональные характеристики Заказчик определяет самостоятельно , исходя из потребности </a:t>
            </a:r>
            <a:r>
              <a:rPr lang="ru-RU" sz="1600" dirty="0" err="1" smtClean="0">
                <a:solidFill>
                  <a:srgbClr val="C00000"/>
                </a:solidFill>
                <a:latin typeface="Georgia" pitchFamily="18" charset="0"/>
                <a:cs typeface="Times New Roman" pitchFamily="18" charset="0"/>
              </a:rPr>
              <a:t>медизделия</a:t>
            </a:r>
            <a:r>
              <a:rPr lang="ru-RU" sz="1600" dirty="0" smtClean="0">
                <a:solidFill>
                  <a:srgbClr val="C00000"/>
                </a:solidFill>
                <a:latin typeface="Georgia" pitchFamily="18" charset="0"/>
                <a:cs typeface="Times New Roman" pitchFamily="18" charset="0"/>
              </a:rPr>
              <a:t>;</a:t>
            </a:r>
          </a:p>
          <a:p>
            <a:pPr marL="0" indent="0" algn="just" fontAlgn="auto">
              <a:spcBef>
                <a:spcPts val="0"/>
              </a:spcBef>
              <a:spcAft>
                <a:spcPts val="0"/>
              </a:spcAft>
              <a:buNone/>
              <a:defRPr/>
            </a:pPr>
            <a:endParaRPr lang="ru-RU" sz="1600" dirty="0" smtClean="0">
              <a:solidFill>
                <a:srgbClr val="C0000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a:latin typeface="Georgia" pitchFamily="18" charset="0"/>
                <a:cs typeface="Times New Roman" pitchFamily="18" charset="0"/>
              </a:rPr>
              <a:t> </a:t>
            </a:r>
            <a:r>
              <a:rPr lang="ru-RU" sz="1600" b="1" dirty="0" smtClean="0">
                <a:latin typeface="Georgia" pitchFamily="18" charset="0"/>
                <a:cs typeface="Times New Roman" pitchFamily="18" charset="0"/>
              </a:rPr>
              <a:t>              </a:t>
            </a:r>
            <a:r>
              <a:rPr lang="ru-RU" sz="1600" b="1" dirty="0" smtClean="0">
                <a:solidFill>
                  <a:srgbClr val="7030A0"/>
                </a:solidFill>
                <a:latin typeface="Georgia" pitchFamily="18" charset="0"/>
                <a:cs typeface="Times New Roman" pitchFamily="18" charset="0"/>
              </a:rPr>
              <a:t>Технические и качественные характеристики </a:t>
            </a:r>
            <a:r>
              <a:rPr lang="ru-RU" sz="1600" dirty="0" smtClean="0">
                <a:latin typeface="Georgia" pitchFamily="18" charset="0"/>
                <a:cs typeface="Times New Roman" pitchFamily="18" charset="0"/>
              </a:rPr>
              <a:t>медицинского изделия Заказчик как правило </a:t>
            </a:r>
            <a:r>
              <a:rPr lang="ru-RU" sz="1600" dirty="0" smtClean="0">
                <a:solidFill>
                  <a:srgbClr val="C00000"/>
                </a:solidFill>
                <a:latin typeface="Georgia" pitchFamily="18" charset="0"/>
                <a:cs typeface="Times New Roman" pitchFamily="18" charset="0"/>
              </a:rPr>
              <a:t>получает  от производителя</a:t>
            </a:r>
            <a:r>
              <a:rPr lang="en-US" sz="1600" dirty="0" smtClean="0">
                <a:solidFill>
                  <a:srgbClr val="C00000"/>
                </a:solidFill>
                <a:latin typeface="Georgia" pitchFamily="18" charset="0"/>
                <a:cs typeface="Times New Roman" pitchFamily="18" charset="0"/>
              </a:rPr>
              <a:t>/</a:t>
            </a:r>
            <a:r>
              <a:rPr lang="ru-RU" sz="1600" dirty="0" smtClean="0">
                <a:solidFill>
                  <a:srgbClr val="C00000"/>
                </a:solidFill>
                <a:latin typeface="Georgia" pitchFamily="18" charset="0"/>
                <a:cs typeface="Times New Roman" pitchFamily="18" charset="0"/>
              </a:rPr>
              <a:t>поставщика</a:t>
            </a:r>
            <a:r>
              <a:rPr lang="ru-RU" sz="1600" dirty="0" smtClean="0">
                <a:latin typeface="Georgia" pitchFamily="18" charset="0"/>
                <a:cs typeface="Times New Roman" pitchFamily="18" charset="0"/>
              </a:rPr>
              <a:t>. Важно, чтобы эти характеристики не ограничивали конкуренцию. В случае ограничения конкуренции заказчик должен иметь веские основания для этого!!!</a:t>
            </a:r>
          </a:p>
          <a:p>
            <a:pPr marL="0" indent="0" algn="just" fontAlgn="auto">
              <a:spcBef>
                <a:spcPts val="0"/>
              </a:spcBef>
              <a:spcAft>
                <a:spcPts val="0"/>
              </a:spcAft>
              <a:buNone/>
              <a:defRPr/>
            </a:pPr>
            <a:endParaRPr lang="ru-RU" sz="1600" dirty="0" smtClean="0">
              <a:latin typeface="Georgia" pitchFamily="18" charset="0"/>
              <a:cs typeface="Times New Roman" pitchFamily="18" charset="0"/>
            </a:endParaRPr>
          </a:p>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r>
              <a:rPr lang="ru-RU" sz="1600" b="1" dirty="0" smtClean="0">
                <a:solidFill>
                  <a:srgbClr val="00B050"/>
                </a:solidFill>
                <a:latin typeface="Georgia" pitchFamily="18" charset="0"/>
                <a:cs typeface="Times New Roman" pitchFamily="18" charset="0"/>
              </a:rPr>
              <a:t>               </a:t>
            </a:r>
            <a:r>
              <a:rPr lang="ru-RU" sz="1600" b="1" dirty="0" smtClean="0">
                <a:solidFill>
                  <a:srgbClr val="7030A0"/>
                </a:solidFill>
                <a:latin typeface="Georgia" pitchFamily="18" charset="0"/>
                <a:cs typeface="Times New Roman" pitchFamily="18" charset="0"/>
              </a:rPr>
              <a:t>Эксплуатационные характеристики </a:t>
            </a:r>
            <a:r>
              <a:rPr lang="ru-RU" sz="1600" dirty="0" smtClean="0">
                <a:latin typeface="Georgia" pitchFamily="18" charset="0"/>
                <a:cs typeface="Times New Roman" pitchFamily="18" charset="0"/>
              </a:rPr>
              <a:t>не всегда являются обязательными, но иногда их целесообразно установить, например, открытые</a:t>
            </a:r>
            <a:r>
              <a:rPr lang="en-US" sz="1600" dirty="0" smtClean="0">
                <a:latin typeface="Georgia" pitchFamily="18" charset="0"/>
                <a:cs typeface="Times New Roman" pitchFamily="18" charset="0"/>
              </a:rPr>
              <a:t>/ </a:t>
            </a:r>
            <a:r>
              <a:rPr lang="ru-RU" sz="1600" dirty="0" smtClean="0">
                <a:latin typeface="Georgia" pitchFamily="18" charset="0"/>
                <a:cs typeface="Times New Roman" pitchFamily="18" charset="0"/>
              </a:rPr>
              <a:t>закрытые системы расходных материалов для медицинского оборудования</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4</a:t>
            </a:fld>
            <a:endParaRPr lang="ru-RU" dirty="0">
              <a:solidFill>
                <a:prstClr val="black">
                  <a:tint val="75000"/>
                </a:prstClr>
              </a:solidFill>
            </a:endParaRPr>
          </a:p>
        </p:txBody>
      </p:sp>
    </p:spTree>
    <p:extLst>
      <p:ext uri="{BB962C8B-B14F-4D97-AF65-F5344CB8AC3E}">
        <p14:creationId xmlns:p14="http://schemas.microsoft.com/office/powerpoint/2010/main" val="38906179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147248"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C00000"/>
                </a:solidFill>
                <a:effectLst>
                  <a:reflection blurRad="12700" stA="28000" endPos="45000" dist="1000" dir="5400000" sy="-100000" algn="bl" rotWithShape="0"/>
                </a:effectLst>
                <a:latin typeface="Times New Roman" pitchFamily="18" charset="0"/>
                <a:ea typeface="+mn-ea"/>
                <a:cs typeface="Times New Roman" pitchFamily="18" charset="0"/>
              </a:rPr>
              <a:t>ОБОСНОВАНИЕ ИСПОЛЬЗОВАНИЯ ИНЫХ (НЕСТАНДАРТНЫХ)  ПОКАЗАТЕЛЕЙ В СВЯЗИ С НАЛИЧИЕМ РЕАЛЬНОЙ ПОТРЕБНОСТИ ЗАКАЗЧИКА</a:t>
            </a:r>
            <a:br>
              <a:rPr lang="ru-RU" sz="2000" b="1" cap="all" dirty="0" smtClean="0">
                <a:ln w="9000" cmpd="sng">
                  <a:solidFill>
                    <a:srgbClr val="C3986D">
                      <a:shade val="50000"/>
                      <a:satMod val="120000"/>
                    </a:srgbClr>
                  </a:solidFill>
                  <a:prstDash val="solid"/>
                </a:ln>
                <a:solidFill>
                  <a:srgbClr val="C00000"/>
                </a:solidFill>
                <a:effectLst>
                  <a:reflection blurRad="12700" stA="28000" endPos="45000" dist="1000" dir="5400000" sy="-100000" algn="bl" rotWithShape="0"/>
                </a:effectLst>
                <a:latin typeface="Times New Roman" pitchFamily="18" charset="0"/>
                <a:ea typeface="+mn-ea"/>
                <a:cs typeface="Times New Roman" pitchFamily="18" charset="0"/>
              </a:rPr>
            </a:br>
            <a:endParaRPr lang="ru-RU" sz="2000" b="1" cap="all" dirty="0">
              <a:ln w="9000" cmpd="sng">
                <a:solidFill>
                  <a:srgbClr val="C3986D">
                    <a:shade val="50000"/>
                    <a:satMod val="120000"/>
                  </a:srgbClr>
                </a:solidFill>
                <a:prstDash val="solid"/>
              </a:ln>
              <a:solidFill>
                <a:srgbClr val="C0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smtClean="0">
                <a:latin typeface="Georgia" pitchFamily="18" charset="0"/>
                <a:cs typeface="Times New Roman" pitchFamily="18" charset="0"/>
              </a:rPr>
              <a:t>                                            </a:t>
            </a:r>
          </a:p>
          <a:p>
            <a:pPr mar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a:t>
            </a:r>
            <a:r>
              <a:rPr lang="ru-RU" sz="2000" dirty="0" smtClean="0">
                <a:latin typeface="Times New Roman" panose="02020603050405020304" pitchFamily="18" charset="0"/>
                <a:cs typeface="Times New Roman" panose="02020603050405020304" pitchFamily="18" charset="0"/>
              </a:rPr>
              <a:t>Заказчикам  необходимо готовить такие обоснования к каждой закупке, если описание объекта закупки хотя бы частично отступает от действующего ГОСТа :</a:t>
            </a:r>
          </a:p>
          <a:p>
            <a:pPr marL="0" indent="0" algn="just" fontAlgn="auto">
              <a:spcBef>
                <a:spcPts val="0"/>
              </a:spcBef>
              <a:spcAft>
                <a:spcPts val="0"/>
              </a:spcAft>
              <a:buNone/>
              <a:defRPr/>
            </a:pPr>
            <a:endParaRPr lang="ru-RU" sz="2000" dirty="0">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r>
              <a:rPr lang="ru-RU" sz="2000" dirty="0" smtClean="0">
                <a:latin typeface="Times New Roman" panose="02020603050405020304" pitchFamily="18" charset="0"/>
                <a:cs typeface="Times New Roman" panose="02020603050405020304" pitchFamily="18" charset="0"/>
              </a:rPr>
              <a:t>      - изменение значений показателей, установленных в ГОСТЕ;</a:t>
            </a:r>
          </a:p>
          <a:p>
            <a:pPr marL="0" indent="0" algn="just" fontAlgn="auto">
              <a:spcBef>
                <a:spcPts val="0"/>
              </a:spcBef>
              <a:spcAft>
                <a:spcPts val="0"/>
              </a:spcAft>
              <a:buNone/>
              <a:defRPr/>
            </a:pPr>
            <a:endParaRPr lang="ru-RU" sz="2000" dirty="0">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r>
              <a:rPr lang="ru-RU" sz="2000" dirty="0" smtClean="0">
                <a:latin typeface="Times New Roman" panose="02020603050405020304" pitchFamily="18" charset="0"/>
                <a:cs typeface="Times New Roman" panose="02020603050405020304" pitchFamily="18" charset="0"/>
              </a:rPr>
              <a:t>      - неприменение показателей, установленных в ГОСТе;</a:t>
            </a:r>
          </a:p>
          <a:p>
            <a:pPr marL="0" indent="0" algn="just" fontAlgn="auto">
              <a:spcBef>
                <a:spcPts val="0"/>
              </a:spcBef>
              <a:spcAft>
                <a:spcPts val="0"/>
              </a:spcAft>
              <a:buNone/>
              <a:defRPr/>
            </a:pPr>
            <a:endParaRPr lang="ru-RU" sz="2000" dirty="0">
              <a:latin typeface="Times New Roman" panose="02020603050405020304" pitchFamily="18" charset="0"/>
              <a:cs typeface="Times New Roman" panose="02020603050405020304" pitchFamily="18" charset="0"/>
            </a:endParaRPr>
          </a:p>
          <a:p>
            <a:pPr marL="0" indent="0" algn="just" fontAlgn="auto">
              <a:spcBef>
                <a:spcPts val="0"/>
              </a:spcBef>
              <a:spcAft>
                <a:spcPts val="0"/>
              </a:spcAft>
              <a:buNone/>
              <a:defRPr/>
            </a:pPr>
            <a:r>
              <a:rPr lang="ru-RU" sz="2000" dirty="0" smtClean="0">
                <a:latin typeface="Times New Roman" panose="02020603050405020304" pitchFamily="18" charset="0"/>
                <a:cs typeface="Times New Roman" panose="02020603050405020304" pitchFamily="18" charset="0"/>
              </a:rPr>
              <a:t>      - использование показателей, отсутствующих в ГОСТе;</a:t>
            </a:r>
          </a:p>
          <a:p>
            <a:pPr marL="0" indent="0" algn="just" fontAlgn="auto">
              <a:spcBef>
                <a:spcPts val="0"/>
              </a:spcBef>
              <a:spcAft>
                <a:spcPts val="0"/>
              </a:spcAft>
              <a:buNone/>
              <a:defRPr/>
            </a:pPr>
            <a:endParaRPr lang="ru-RU" sz="1600" dirty="0">
              <a:latin typeface="Georgia" pitchFamily="18" charset="0"/>
              <a:cs typeface="Times New Roman" pitchFamily="18" charset="0"/>
            </a:endParaRPr>
          </a:p>
          <a:p>
            <a:pPr marL="0" indent="0" algn="just" fontAlgn="auto">
              <a:spcBef>
                <a:spcPts val="0"/>
              </a:spcBef>
              <a:spcAft>
                <a:spcPts val="0"/>
              </a:spcAft>
              <a:buNone/>
              <a:defRPr/>
            </a:pPr>
            <a:endParaRPr lang="ru-RU" sz="1600" dirty="0" smtClean="0">
              <a:latin typeface="Georgia" pitchFamily="18" charset="0"/>
              <a:cs typeface="Times New Roman" pitchFamily="18" charset="0"/>
            </a:endParaRPr>
          </a:p>
          <a:p>
            <a:pPr mar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a:t>
            </a:r>
            <a:r>
              <a:rPr lang="ru-RU" sz="1600" b="1" dirty="0" smtClean="0">
                <a:solidFill>
                  <a:srgbClr val="0070C0"/>
                </a:solidFill>
                <a:latin typeface="Georgia" pitchFamily="18" charset="0"/>
                <a:cs typeface="Times New Roman" pitchFamily="18" charset="0"/>
              </a:rPr>
              <a:t>ПИСЬМО МЭР РФ от 16.12.2016 г. № Д28и- 3524</a:t>
            </a:r>
          </a:p>
          <a:p>
            <a:pPr marL="0" indent="0" algn="just" fontAlgn="auto">
              <a:spcBef>
                <a:spcPts val="0"/>
              </a:spcBef>
              <a:spcAft>
                <a:spcPts val="0"/>
              </a:spcAft>
              <a:buNone/>
              <a:defRPr/>
            </a:pPr>
            <a:endParaRPr lang="ru-RU" sz="1600" dirty="0">
              <a:solidFill>
                <a:srgbClr val="C00000"/>
              </a:solidFill>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solidFill>
                  <a:srgbClr val="C00000"/>
                </a:solidFill>
                <a:latin typeface="Georgia" pitchFamily="18" charset="0"/>
                <a:cs typeface="Times New Roman" pitchFamily="18" charset="0"/>
              </a:rPr>
              <a:t>ИНЫХ НОРМАТИВНО- ПРАВОВЫХ ДОКУМЕНТОВ НА СЕГОДНЯШНИЙ ДЕНЬ НЕТ</a:t>
            </a:r>
          </a:p>
          <a:p>
            <a:pPr marL="0" indent="0" algn="just" fontAlgn="auto">
              <a:spcBef>
                <a:spcPts val="0"/>
              </a:spcBef>
              <a:spcAft>
                <a:spcPts val="0"/>
              </a:spcAft>
              <a:buNone/>
              <a:defRPr/>
            </a:pPr>
            <a:r>
              <a:rPr lang="ru-RU" sz="1600" b="1" dirty="0">
                <a:solidFill>
                  <a:srgbClr val="00B050"/>
                </a:solidFill>
                <a:latin typeface="Georgia" pitchFamily="18" charset="0"/>
                <a:cs typeface="Times New Roman" pitchFamily="18" charset="0"/>
              </a:rPr>
              <a:t> </a:t>
            </a:r>
            <a:endParaRPr lang="ru-RU" sz="1600" b="1" dirty="0" smtClean="0">
              <a:solidFill>
                <a:srgbClr val="00B050"/>
              </a:solidFill>
              <a:latin typeface="Georgia" pitchFamily="18" charset="0"/>
              <a:cs typeface="Times New Roman" pitchFamily="18" charset="0"/>
            </a:endParaRPr>
          </a:p>
          <a:p>
            <a:pPr mar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a:t>
            </a:r>
            <a:endParaRPr lang="ru-RU" sz="2000" dirty="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40</a:t>
            </a:fld>
            <a:endParaRPr lang="ru-RU" dirty="0">
              <a:solidFill>
                <a:prstClr val="black">
                  <a:tint val="75000"/>
                </a:prstClr>
              </a:solidFill>
            </a:endParaRPr>
          </a:p>
        </p:txBody>
      </p:sp>
    </p:spTree>
    <p:extLst>
      <p:ext uri="{BB962C8B-B14F-4D97-AF65-F5344CB8AC3E}">
        <p14:creationId xmlns:p14="http://schemas.microsoft.com/office/powerpoint/2010/main" val="41482674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rPr>
              <a:t>Правила описания объекта закупки (статья 33  44-ФЗ)</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indent="0" algn="just" fontAlgn="auto">
              <a:spcBef>
                <a:spcPts val="0"/>
              </a:spcBef>
              <a:spcAft>
                <a:spcPts val="0"/>
              </a:spcAft>
              <a:buNone/>
              <a:defRPr/>
            </a:pPr>
            <a:r>
              <a:rPr lang="ru-RU" sz="1600" b="1" dirty="0" smtClean="0">
                <a:latin typeface="Georgia" pitchFamily="18" charset="0"/>
                <a:cs typeface="Times New Roman" pitchFamily="18" charset="0"/>
              </a:rPr>
              <a:t>                                            </a:t>
            </a:r>
          </a:p>
          <a:p>
            <a:pPr marL="0" indent="0" algn="just" fontAlgn="auto">
              <a:spcBef>
                <a:spcPts val="0"/>
              </a:spcBef>
              <a:spcAft>
                <a:spcPts val="0"/>
              </a:spcAft>
              <a:buNone/>
              <a:defRPr/>
            </a:pPr>
            <a:r>
              <a:rPr lang="ru-RU" sz="1600" b="1" dirty="0">
                <a:solidFill>
                  <a:srgbClr val="FF0000"/>
                </a:solidFill>
                <a:latin typeface="Georgia" pitchFamily="18" charset="0"/>
                <a:cs typeface="Times New Roman" pitchFamily="18" charset="0"/>
              </a:rPr>
              <a:t> </a:t>
            </a:r>
            <a:r>
              <a:rPr lang="ru-RU" sz="1600" b="1" dirty="0" smtClean="0">
                <a:solidFill>
                  <a:srgbClr val="FF0000"/>
                </a:solidFill>
                <a:latin typeface="Georgia" pitchFamily="18" charset="0"/>
                <a:cs typeface="Times New Roman" pitchFamily="18" charset="0"/>
              </a:rPr>
              <a:t>    </a:t>
            </a:r>
          </a:p>
          <a:p>
            <a:pPr marL="0" indent="0" algn="just" fontAlgn="auto">
              <a:spcBef>
                <a:spcPts val="0"/>
              </a:spcBef>
              <a:spcAft>
                <a:spcPts val="0"/>
              </a:spcAft>
              <a:buNone/>
              <a:defRPr/>
            </a:pPr>
            <a:endParaRPr lang="ru-RU" sz="1600" b="1" dirty="0" smtClean="0">
              <a:latin typeface="Georgia" pitchFamily="18" charset="0"/>
              <a:cs typeface="Times New Roman" pitchFamily="18" charset="0"/>
            </a:endParaRPr>
          </a:p>
          <a:p>
            <a:pPr marL="0" indent="0" algn="just" fontAlgn="auto">
              <a:spcBef>
                <a:spcPts val="0"/>
              </a:spcBef>
              <a:spcAft>
                <a:spcPts val="0"/>
              </a:spcAft>
              <a:buNone/>
              <a:defRPr/>
            </a:pPr>
            <a:r>
              <a:rPr lang="ru-RU" sz="1600" b="1" dirty="0" smtClean="0">
                <a:latin typeface="Georgia" pitchFamily="18" charset="0"/>
                <a:cs typeface="Times New Roman" pitchFamily="18" charset="0"/>
              </a:rPr>
              <a:t>ЧТО КАСАЕТСЯ ОБОСНОВАНИЯ ПРИМЕНЕНИЯ ДРУГИХ ПОКАЗАТЕЛЕЙ, ДОСТАТОЧНО НАПИСАТЬ ЧТО «ОПИСАНИЕ ОБЪЕКТА ЗАКУПКИ </a:t>
            </a:r>
          </a:p>
          <a:p>
            <a:pPr marL="0" indent="0" algn="just" fontAlgn="auto">
              <a:spcBef>
                <a:spcPts val="0"/>
              </a:spcBef>
              <a:spcAft>
                <a:spcPts val="0"/>
              </a:spcAft>
              <a:buNone/>
              <a:defRPr/>
            </a:pPr>
            <a:r>
              <a:rPr lang="ru-RU" sz="1600" b="1" dirty="0" smtClean="0">
                <a:latin typeface="Georgia" pitchFamily="18" charset="0"/>
                <a:cs typeface="Times New Roman" pitchFamily="18" charset="0"/>
              </a:rPr>
              <a:t> ( ТЕХНИЧЕСКОЕ ЗАДАНИЕ ) СФОРМИРОВАНО ИСХОДЯ ИЗ ПОТРЕБНОСТЕЙ ЗАКАЗЧИКА В СООТВЕТСТВИИ С ЗАКОНОДАТЕЛЬСТВОМ О КОНТРАКТНОЙ СИСТЕМЕ. </a:t>
            </a:r>
          </a:p>
          <a:p>
            <a:pPr marL="0" indent="0" algn="just" fontAlgn="auto">
              <a:spcBef>
                <a:spcPts val="0"/>
              </a:spcBef>
              <a:spcAft>
                <a:spcPts val="0"/>
              </a:spcAft>
              <a:buNone/>
              <a:defRPr/>
            </a:pPr>
            <a:r>
              <a:rPr lang="ru-RU" sz="1600" b="1" dirty="0" smtClean="0">
                <a:latin typeface="Georgia" pitchFamily="18" charset="0"/>
                <a:cs typeface="Times New Roman" pitchFamily="18" charset="0"/>
              </a:rPr>
              <a:t>ПРИМЕНЕНИЕ ИНЫХ ТРЕБОВАНИЙ , ПОКАЗАТЕЛЕЙ, ТЕРМИНОЛОГИИ И УСЛОВНЫХ ОБОЗНАЧЕНИЙ  </a:t>
            </a:r>
            <a:r>
              <a:rPr lang="ru-RU" sz="1600" b="1" dirty="0" smtClean="0">
                <a:solidFill>
                  <a:srgbClr val="C00000"/>
                </a:solidFill>
                <a:latin typeface="Georgia" pitchFamily="18" charset="0"/>
                <a:cs typeface="Times New Roman" pitchFamily="18" charset="0"/>
              </a:rPr>
              <a:t>ОБУСЛОВЛЕНО ПОТРЕБНОСТЬЮ ЗАКАЗЧИКА В ТОВАРАХ, РАБОТАХ, УСЛУГАХ, УДОВЛЕТВОРЯЮЩИХ ЭТИ ПОТРЕБНОСТИ</a:t>
            </a:r>
            <a:endParaRPr lang="ru-RU" sz="1600" b="1" dirty="0">
              <a:solidFill>
                <a:srgbClr val="C0000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41</a:t>
            </a:fld>
            <a:endParaRPr lang="ru-RU" dirty="0">
              <a:solidFill>
                <a:prstClr val="black">
                  <a:tint val="75000"/>
                </a:prstClr>
              </a:solidFill>
            </a:endParaRPr>
          </a:p>
        </p:txBody>
      </p:sp>
    </p:spTree>
    <p:extLst>
      <p:ext uri="{BB962C8B-B14F-4D97-AF65-F5344CB8AC3E}">
        <p14:creationId xmlns:p14="http://schemas.microsoft.com/office/powerpoint/2010/main" val="16776196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 на закупку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Font typeface="Arial" pitchFamily="34" charset="0"/>
              <a:buAutoNum type="arabicPeriod"/>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Font typeface="Arial" pitchFamily="34" charset="0"/>
              <a:buAutoNum type="arabicPeriod"/>
              <a:defRPr/>
            </a:pPr>
            <a:r>
              <a:rPr lang="ru-RU" sz="1600" b="1" dirty="0" smtClean="0">
                <a:solidFill>
                  <a:schemeClr val="accent1">
                    <a:lumMod val="50000"/>
                  </a:schemeClr>
                </a:solidFill>
                <a:latin typeface="Times New Roman" pitchFamily="18" charset="0"/>
                <a:cs typeface="Times New Roman" pitchFamily="18" charset="0"/>
              </a:rPr>
              <a:t>ЛОТ ФОРМИРУЕТСЯ В СООТВЕТСТВИИ С Ч.3 СТ.17 ФЗ-135 «О ЗАЩИТЕ КОНКУРЕНЦИИ»</a:t>
            </a: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AutoNum type="arabicPeriod" startAt="3"/>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2.     КАК СМОТРИТ КОНТРОЛЬ НА ОБЪЕДИНЕНИЕ В ОДИН ЛОТ</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ФУНКЦИОНАЛЬНО И ТЕХНОЛОГИЧЕСКИ НЕ СВЯЗАННЫХ МЕЖДУ СОБОЙ</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ТОВАРОВ ?</a:t>
            </a: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3.     ЗАПРЕТ НА ОГРАНИЧЕНИЕ КОНКУРЕНЦИИ МЕЖДУ УЧАСТНИКАМИ ТОРГОВ</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(установление заказчиком требований к товару, которые влекут за собою ограничение    </a:t>
            </a:r>
          </a:p>
          <a:p>
            <a:pPr marL="0" lvl="1" indent="0" fontAlgn="auto">
              <a:lnSpc>
                <a:spcPct val="80000"/>
              </a:lnSpc>
              <a:spcBef>
                <a:spcPts val="0"/>
              </a:spcBef>
              <a:spcAft>
                <a:spcPts val="0"/>
              </a:spcAft>
              <a:buNone/>
              <a:defRPr/>
            </a:pPr>
            <a:r>
              <a:rPr lang="ru-RU" sz="1700" b="1" dirty="0" smtClean="0">
                <a:solidFill>
                  <a:schemeClr val="accent1">
                    <a:lumMod val="50000"/>
                  </a:schemeClr>
                </a:solidFill>
                <a:latin typeface="Times New Roman" pitchFamily="18" charset="0"/>
                <a:cs typeface="Times New Roman" pitchFamily="18" charset="0"/>
              </a:rPr>
              <a:t>         количества участников закупки ( п.1 ч.1 ст.33)</a:t>
            </a:r>
            <a:endParaRPr lang="ru-RU" sz="17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700" b="1" dirty="0" smtClean="0">
              <a:solidFill>
                <a:schemeClr val="accent1">
                  <a:lumMod val="50000"/>
                </a:schemeClr>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42</a:t>
            </a:fld>
            <a:endParaRPr lang="ru-RU" dirty="0">
              <a:solidFill>
                <a:prstClr val="black">
                  <a:tint val="75000"/>
                </a:prstClr>
              </a:solidFill>
            </a:endParaRPr>
          </a:p>
        </p:txBody>
      </p:sp>
    </p:spTree>
    <p:extLst>
      <p:ext uri="{BB962C8B-B14F-4D97-AF65-F5344CB8AC3E}">
        <p14:creationId xmlns:p14="http://schemas.microsoft.com/office/powerpoint/2010/main" val="2592925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 на закупку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AutoNum type="arabicPeriod"/>
              <a:defRPr/>
            </a:pPr>
            <a:r>
              <a:rPr lang="ru-RU" sz="1600" b="1" dirty="0" smtClean="0">
                <a:solidFill>
                  <a:srgbClr val="7030A0"/>
                </a:solidFill>
                <a:latin typeface="Times New Roman" pitchFamily="18" charset="0"/>
                <a:cs typeface="Times New Roman" pitchFamily="18" charset="0"/>
              </a:rPr>
              <a:t>ОБЪЕДИНЕНИЕ В ОДИН ЛОТ МЕДИЦИНСКИХ ИЗДЕЛИЙ И ИНЫХ ТОВАРОВ </a:t>
            </a:r>
            <a:r>
              <a:rPr lang="ru-RU" sz="1600" b="1" dirty="0" smtClean="0">
                <a:solidFill>
                  <a:schemeClr val="accent1">
                    <a:lumMod val="50000"/>
                  </a:schemeClr>
                </a:solidFill>
                <a:latin typeface="Times New Roman" pitchFamily="18" charset="0"/>
                <a:cs typeface="Times New Roman" pitchFamily="18" charset="0"/>
              </a:rPr>
              <a:t>:</a:t>
            </a: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 ИНДИКАТОРЫ, СТЕРИЛИЗАЦИОННЫЕ УПАКОВКИ,  ИГЛЫ, ДЕРЖАТЕЛИ, </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ЗОНДЫ , ШПАТЕЛИ, А ТАКЖЕ  ПРОЧИЕ РАСХОДНЫЕ МАТЕРИАЛЫ, НЕ ПОД-</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ПАДАЮЩИЕ  ПОД ПОНЯТИЯ МЕДИЦИНСКИЕ ИЗДЕЛИЯ ( ПРОСТЫНИ,</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МАСКИ)</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           РЕШЕНИЕ  УЛЬЯНОВСКОГО УФАСА РФ ОТ 01.10.2014 – ЖАЛОБА</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УЧАСТНИКА  ПРИЗНАНА ОБОСНОВАННОЙ.  АДМИНИСТРАТИВНОЕ НАРУ-</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ШЕНИЕ  часть 4.1. ст.7.30 КоАП РФ;</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AutoNum type="arabicPeriod" startAt="2"/>
              <a:defRPr/>
            </a:pPr>
            <a:r>
              <a:rPr lang="ru-RU" sz="1600" b="1" dirty="0" smtClean="0">
                <a:solidFill>
                  <a:srgbClr val="7030A0"/>
                </a:solidFill>
                <a:latin typeface="Times New Roman" pitchFamily="18" charset="0"/>
                <a:cs typeface="Times New Roman" pitchFamily="18" charset="0"/>
              </a:rPr>
              <a:t>ОБЪЕДИНЕНИЕ В ОДИН ЛОТ МЕДИЦИНСКИХ ИЗДЕЛИЙ   И ЛЕКАРСТВЕННЫХ </a:t>
            </a: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ПРЕПАРАТОВ В РАМКАХ ОДНОЙ ЗАКУПКИ</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 СМЕШИВАНИЕ ЛИЦЕНЗИРУЕМОГО  И НЕЛЕЦЕНЗИРУЕМОГО ВИДА </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ДЕЯТЕЛЬНОСТИ;</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РЕШЕНИЕ КАРАЧАЕВО-ЧЕРКЕССКОГО УФАС  ОТ 29.04.2015Г</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FF0000"/>
                </a:solidFill>
                <a:latin typeface="Times New Roman" pitchFamily="18" charset="0"/>
                <a:cs typeface="Times New Roman" pitchFamily="18" charset="0"/>
              </a:rPr>
              <a:t>                                                                 НО !!!     </a:t>
            </a:r>
          </a:p>
          <a:p>
            <a:pPr marL="342900" lvl="1" indent="-342900" fontAlgn="auto">
              <a:lnSpc>
                <a:spcPct val="80000"/>
              </a:lnSpc>
              <a:spcBef>
                <a:spcPts val="0"/>
              </a:spcBef>
              <a:spcAft>
                <a:spcPts val="0"/>
              </a:spcAft>
              <a:buAutoNum type="arabicPeriod" startAt="3"/>
              <a:defRPr/>
            </a:pPr>
            <a:r>
              <a:rPr lang="ru-RU" sz="1600" b="1" dirty="0" smtClean="0">
                <a:solidFill>
                  <a:srgbClr val="FF0000"/>
                </a:solidFill>
                <a:latin typeface="Times New Roman" pitchFamily="18" charset="0"/>
                <a:cs typeface="Times New Roman" pitchFamily="18" charset="0"/>
              </a:rPr>
              <a:t>ДОПУСКАЕТСЯ</a:t>
            </a:r>
            <a:r>
              <a:rPr lang="ru-RU" sz="1600" b="1" dirty="0" smtClean="0">
                <a:solidFill>
                  <a:schemeClr val="accent1">
                    <a:lumMod val="50000"/>
                  </a:schemeClr>
                </a:solidFill>
                <a:latin typeface="Times New Roman" pitchFamily="18" charset="0"/>
                <a:cs typeface="Times New Roman" pitchFamily="18" charset="0"/>
              </a:rPr>
              <a:t> </a:t>
            </a:r>
            <a:r>
              <a:rPr lang="ru-RU" sz="1600" b="1" dirty="0" smtClean="0">
                <a:solidFill>
                  <a:srgbClr val="FF0000"/>
                </a:solidFill>
                <a:latin typeface="Times New Roman" pitchFamily="18" charset="0"/>
                <a:cs typeface="Times New Roman" pitchFamily="18" charset="0"/>
              </a:rPr>
              <a:t>ЗАКУПКА В ОДНОМ ЛОТЕ  </a:t>
            </a:r>
            <a:r>
              <a:rPr lang="ru-RU" sz="1600" b="1" dirty="0" smtClean="0">
                <a:solidFill>
                  <a:schemeClr val="accent1">
                    <a:lumMod val="50000"/>
                  </a:schemeClr>
                </a:solidFill>
                <a:latin typeface="Times New Roman" pitchFamily="18" charset="0"/>
                <a:cs typeface="Times New Roman" pitchFamily="18" charset="0"/>
              </a:rPr>
              <a:t>МЕДИЦИНСКИХ ИЗДЕЛИЙ, КОТО-</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РЫЕ БЫЛИ ПРОПИТАНЫ РАЗЛИЧНЫМИ ЛЕКАРСТВЕННЫМИ СРЕДСТВАМИ </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ИЛИ ИХ КОМБИНАЦИЯМИ ( ПЕРЕВЯЗОЧНЫЕ СРЕДСТВА, ПЛАСТЫРИ, ПОВЯЗ-</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КИ</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КОМИССИЯ УФАС ПО РЕСПУБЛИКЕ КОМИ ОТ 19.06.2014 Г</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43</a:t>
            </a:fld>
            <a:endParaRPr lang="ru-RU" dirty="0">
              <a:solidFill>
                <a:prstClr val="black">
                  <a:tint val="75000"/>
                </a:prstClr>
              </a:solidFill>
            </a:endParaRPr>
          </a:p>
        </p:txBody>
      </p:sp>
    </p:spTree>
    <p:extLst>
      <p:ext uri="{BB962C8B-B14F-4D97-AF65-F5344CB8AC3E}">
        <p14:creationId xmlns:p14="http://schemas.microsoft.com/office/powerpoint/2010/main" val="29263143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 на закупку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4. ОБЪЕДИНЕНИЕ В ОДИН ЛОТ МЕДИЦИНСКИХ ИЗДЕЛИЙ РАЗЛИЧНЫХ ГРУПП </a:t>
            </a:r>
            <a:r>
              <a:rPr lang="ru-RU" sz="1600" b="1" dirty="0" smtClean="0">
                <a:solidFill>
                  <a:schemeClr val="accent1">
                    <a:lumMod val="50000"/>
                  </a:schemeClr>
                </a:solidFill>
                <a:latin typeface="Times New Roman" pitchFamily="18" charset="0"/>
                <a:cs typeface="Times New Roman" pitchFamily="18" charset="0"/>
              </a:rPr>
              <a:t>:</a:t>
            </a: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 речь идет о  нормативно- правовых актов, косвенно регулирующих порядок </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формирования лота на медицинские изделия.</a:t>
            </a: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a:t>
            </a:r>
            <a:r>
              <a:rPr lang="ru-RU" sz="1600" b="1" dirty="0" smtClean="0">
                <a:solidFill>
                  <a:srgbClr val="00B050"/>
                </a:solidFill>
                <a:latin typeface="Times New Roman" pitchFamily="18" charset="0"/>
                <a:cs typeface="Times New Roman" pitchFamily="18" charset="0"/>
              </a:rPr>
              <a:t>-ПОСТАНОВЛЕНИЕ ПРАВИТЕЛЬСТВА РФ № 102 ОТ 05.02.2015г</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     ПРАКТИКА КОНТРОЛЯ:  ОБЪЕДИНЕНИЕ В ОДИН ЛОТ МЕДИЦИНСКИХ </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ИЗДЕЛИЙ, ПОДПАДАЮЩИХ  И НЕ ПОДПАДАЮЩИХ ПОД ДЕЙСТВИЕ ПП № 102 </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НЕПРАВОМЕРНО</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 нарушение ст. 17 ФЗ-135, ч.1ст. 7.30КоАП РФ)</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     РЕШЕНИЕ РОСТОВСКОГО УФАС  ОТ 16.12.2015Г БЫЛА ПРИЗНАНА</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ОБОСНОВАННОЙ  ЖАЛОБЫ ЗАЯВИТЕЛЯ О НЕПРАВОМЕРНОСТИ ОБЪЕДИ-</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НЕНИЯ В ОДИН ЛОТ МЕДИЦИНСКИХ ИЗДЕЛИЙ, ВКЛЮЧЕННЫХ И</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НЕВКЛЮЧЕННЫХ  В ПЕРЕЧЕНЬ, УТВЕРЖДЕННЫЙ  ПП № 102</a:t>
            </a:r>
          </a:p>
          <a:p>
            <a:pPr marL="0" lvl="1" indent="0" fontAlgn="auto">
              <a:lnSpc>
                <a:spcPct val="80000"/>
              </a:lnSpc>
              <a:spcBef>
                <a:spcPts val="0"/>
              </a:spcBef>
              <a:spcAft>
                <a:spcPts val="0"/>
              </a:spcAft>
              <a:buNone/>
              <a:defRPr/>
            </a:pPr>
            <a:r>
              <a:rPr lang="ru-RU" sz="1600" b="1" dirty="0">
                <a:solidFill>
                  <a:schemeClr val="accent1">
                    <a:lumMod val="50000"/>
                  </a:schemeClr>
                </a:solidFill>
                <a:latin typeface="Times New Roman" pitchFamily="18" charset="0"/>
                <a:cs typeface="Times New Roman" pitchFamily="18" charset="0"/>
              </a:rPr>
              <a:t> </a:t>
            </a:r>
            <a:r>
              <a:rPr lang="ru-RU" sz="1600" b="1" dirty="0" smtClean="0">
                <a:solidFill>
                  <a:schemeClr val="accent1">
                    <a:lumMod val="50000"/>
                  </a:schemeClr>
                </a:solidFill>
                <a:latin typeface="Times New Roman" pitchFamily="18" charset="0"/>
                <a:cs typeface="Times New Roman" pitchFamily="18" charset="0"/>
              </a:rPr>
              <a:t>    (ШПРИЦЫ И ДР. МЕДИЗДЕЛИЯ, НЕ ВКЛЮЧЕННЫЕ В ПЕРЕЧЕНЬ</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           </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44</a:t>
            </a:fld>
            <a:endParaRPr lang="ru-RU" dirty="0">
              <a:solidFill>
                <a:prstClr val="black">
                  <a:tint val="75000"/>
                </a:prstClr>
              </a:solidFill>
            </a:endParaRPr>
          </a:p>
        </p:txBody>
      </p:sp>
    </p:spTree>
    <p:extLst>
      <p:ext uri="{BB962C8B-B14F-4D97-AF65-F5344CB8AC3E}">
        <p14:creationId xmlns:p14="http://schemas.microsoft.com/office/powerpoint/2010/main" val="27331428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 на закупку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4. МОЖНО ЛИ ОБЪЕДИНЯТЬ В СОСТАВЕ ОДНОГО ЛОТА РАЗЛИЧНЫЕ КОДЫ ОКПД   </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У ТОВАРОВ, ОТНОСЯЩИХСЯ К РАЗНЫМ ГРУППАМ, ЧТО ПО –МНЕНИЮ </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УЧАСТНИКОВ  НЕ СВЯЗАНЫ ТЕХНОЛОГИЧЕСКИ И ФУНКЦИОНАЛЬНО МЕЖДУ</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СОБОЙ?</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РЕШЕНИЕ КОСТРОМСКОГО УФАС ОТ 05.03.2015Г :  </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НАЛИЧИЕ РАЗНЫХ КОДОВ ОКПД  МЕДИЦИНСКИХ ИЗДЕЛИЙ, ЗАКУПАЕМЫХ В</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ОДНОМ ЛОТЕ  НЕ МОЖЕТ СВИДЕТЕЛЬСТВОВАТЬ  ОБ ОТСУТСТВИИ</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ФУНКЦИОНАЛЬНОЙ  И ТЕХНОЛОГИЧЕСКОЙ ВЗАИМОСВЯЗИ</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rgbClr val="00B050"/>
                </a:solidFill>
                <a:latin typeface="Times New Roman" pitchFamily="18" charset="0"/>
                <a:cs typeface="Times New Roman" pitchFamily="18" charset="0"/>
              </a:rPr>
              <a:t> </a:t>
            </a:r>
            <a:r>
              <a:rPr lang="ru-RU" sz="1600" b="1" dirty="0" smtClean="0">
                <a:solidFill>
                  <a:srgbClr val="00B050"/>
                </a:solidFill>
                <a:latin typeface="Times New Roman" pitchFamily="18" charset="0"/>
                <a:cs typeface="Times New Roman" pitchFamily="18" charset="0"/>
              </a:rPr>
              <a:t>                                                      </a:t>
            </a:r>
            <a:r>
              <a:rPr lang="ru-RU" sz="1600" b="1" dirty="0" smtClean="0">
                <a:solidFill>
                  <a:srgbClr val="FF0000"/>
                </a:solidFill>
                <a:latin typeface="Times New Roman" pitchFamily="18" charset="0"/>
                <a:cs typeface="Times New Roman" pitchFamily="18" charset="0"/>
              </a:rPr>
              <a:t>ВНИМАНИЕ!!!</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a:t>
            </a:r>
            <a:r>
              <a:rPr lang="ru-RU" sz="1600" b="1" dirty="0" smtClean="0">
                <a:latin typeface="Times New Roman" pitchFamily="18" charset="0"/>
                <a:cs typeface="Times New Roman" pitchFamily="18" charset="0"/>
              </a:rPr>
              <a:t>ИМЕЕТСЯ ПИСЬМО ФАС РОССИИ ОТ 17.10.2014 № ИА</a:t>
            </a:r>
            <a:r>
              <a:rPr lang="en-US" sz="1600" b="1" dirty="0" smtClean="0">
                <a:latin typeface="Times New Roman" pitchFamily="18" charset="0"/>
                <a:cs typeface="Times New Roman" pitchFamily="18" charset="0"/>
              </a:rPr>
              <a:t>/</a:t>
            </a:r>
            <a:r>
              <a:rPr lang="ru-RU" sz="1600" b="1" dirty="0" smtClean="0">
                <a:latin typeface="Times New Roman" pitchFamily="18" charset="0"/>
                <a:cs typeface="Times New Roman" pitchFamily="18" charset="0"/>
              </a:rPr>
              <a:t>42194</a:t>
            </a:r>
            <a:r>
              <a:rPr lang="en-US" sz="1600" b="1" dirty="0" smtClean="0">
                <a:latin typeface="Times New Roman" pitchFamily="18" charset="0"/>
                <a:cs typeface="Times New Roman" pitchFamily="18" charset="0"/>
              </a:rPr>
              <a:t>/14 </a:t>
            </a:r>
            <a:r>
              <a:rPr lang="ru-RU" sz="1600" b="1" dirty="0" smtClean="0">
                <a:latin typeface="Times New Roman" pitchFamily="18" charset="0"/>
                <a:cs typeface="Times New Roman" pitchFamily="18" charset="0"/>
              </a:rPr>
              <a:t>«О НАПРАВЛЕНИ </a:t>
            </a:r>
          </a:p>
          <a:p>
            <a:pPr marL="0" lvl="1" indent="0" fontAlgn="auto">
              <a:lnSpc>
                <a:spcPct val="80000"/>
              </a:lnSpc>
              <a:spcBef>
                <a:spcPts val="0"/>
              </a:spcBef>
              <a:spcAft>
                <a:spcPts val="0"/>
              </a:spcAft>
              <a:buNone/>
              <a:defRPr/>
            </a:pP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РАЗЪЯСНЕНИЙ ФАС РОССИИ ПО РАСССМОТРЕНИЮ ЖАЛОБ И ОБРАЩЕНИЙ….»</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СУТЬ ПИСЬМА:</a:t>
            </a:r>
            <a:r>
              <a:rPr lang="ru-RU" sz="1600" b="1" dirty="0" smtClean="0">
                <a:latin typeface="Times New Roman" pitchFamily="18" charset="0"/>
                <a:cs typeface="Times New Roman" pitchFamily="18" charset="0"/>
              </a:rPr>
              <a:t> ПРИНАДЛЕЖНОСТЬ ТОВАРА К ОДНОМУ</a:t>
            </a:r>
          </a:p>
          <a:p>
            <a:pPr marL="0" lvl="1" indent="0" fontAlgn="auto">
              <a:lnSpc>
                <a:spcPct val="80000"/>
              </a:lnSpc>
              <a:spcBef>
                <a:spcPts val="0"/>
              </a:spcBef>
              <a:spcAft>
                <a:spcPts val="0"/>
              </a:spcAft>
              <a:buNone/>
              <a:defRPr/>
            </a:pP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КЛАССИФИКАЦИОННОМУ КОДУ НЕ СВИДЕТЕЛЬСТВУЕТ О</a:t>
            </a:r>
          </a:p>
          <a:p>
            <a:pPr marL="0" lvl="1" indent="0" fontAlgn="auto">
              <a:lnSpc>
                <a:spcPct val="80000"/>
              </a:lnSpc>
              <a:spcBef>
                <a:spcPts val="0"/>
              </a:spcBef>
              <a:spcAft>
                <a:spcPts val="0"/>
              </a:spcAft>
              <a:buNone/>
              <a:defRPr/>
            </a:pP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ФУНКЦИОНАЛЬНОЙ И ТЕХНОЛОГИЧЕСКОЙ СВЯЗИ ТОВАРОВ</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45</a:t>
            </a:fld>
            <a:endParaRPr lang="ru-RU" dirty="0">
              <a:solidFill>
                <a:prstClr val="black">
                  <a:tint val="75000"/>
                </a:prstClr>
              </a:solidFill>
            </a:endParaRPr>
          </a:p>
        </p:txBody>
      </p:sp>
    </p:spTree>
    <p:extLst>
      <p:ext uri="{BB962C8B-B14F-4D97-AF65-F5344CB8AC3E}">
        <p14:creationId xmlns:p14="http://schemas.microsoft.com/office/powerpoint/2010/main" val="8929687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 на закупку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5. ОБЪЕДИНЕНИЕ В ОДИН ЛОТ МЕДИЦИНСКИХ ИЗДЕЛИЙ  С УНИКАЛЬНЫМИ</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ХАРАКТЕРИСТИКАМИ ( ПРОИЗВОДИМЫМИ ЕДИНСТВЕННЫМ ПРОИЗВОДИ-</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ТЕЛЕМ ) И ДРУГИХ МЕДИЦИНСКИХ ИЗДЕЛИЙ</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СОВЕТ!</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rgbClr val="00B050"/>
                </a:solidFill>
                <a:latin typeface="Times New Roman" pitchFamily="18" charset="0"/>
                <a:cs typeface="Times New Roman" pitchFamily="18" charset="0"/>
              </a:rPr>
              <a:t> </a:t>
            </a:r>
            <a:r>
              <a:rPr lang="ru-RU" sz="1600" b="1" dirty="0" smtClean="0">
                <a:solidFill>
                  <a:srgbClr val="00B050"/>
                </a:solidFill>
                <a:latin typeface="Times New Roman" pitchFamily="18" charset="0"/>
                <a:cs typeface="Times New Roman" pitchFamily="18" charset="0"/>
              </a:rPr>
              <a:t>   ВЫДЕЛЯТЬ В ОТДЕЛЬНЫЙ ЛОТ ТАКОЕ МЕДИЦИНСКОЕ ИЗДЕЛИЕ!!!</a:t>
            </a:r>
            <a:endParaRPr lang="ru-RU" sz="1600" b="1" dirty="0">
              <a:solidFill>
                <a:srgbClr val="00B05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46</a:t>
            </a:fld>
            <a:endParaRPr lang="ru-RU" dirty="0">
              <a:solidFill>
                <a:prstClr val="black">
                  <a:tint val="75000"/>
                </a:prstClr>
              </a:solidFill>
            </a:endParaRPr>
          </a:p>
        </p:txBody>
      </p:sp>
    </p:spTree>
    <p:extLst>
      <p:ext uri="{BB962C8B-B14F-4D97-AF65-F5344CB8AC3E}">
        <p14:creationId xmlns:p14="http://schemas.microsoft.com/office/powerpoint/2010/main" val="6538531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Font typeface="Arial" pitchFamily="34" charset="0"/>
              <a:buAutoNum type="arabicPeriod"/>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b="1" dirty="0" smtClean="0">
                <a:solidFill>
                  <a:srgbClr val="002060"/>
                </a:solidFill>
                <a:latin typeface="Times New Roman" pitchFamily="18" charset="0"/>
                <a:cs typeface="Times New Roman" pitchFamily="18" charset="0"/>
              </a:rPr>
              <a:t>                                РЕШЕНИЕ МОСКОВСКОГО УФАС  ОТ 16.04.2016 г</a:t>
            </a:r>
          </a:p>
          <a:p>
            <a:pPr marL="0" lvl="1" indent="0" fontAlgn="auto">
              <a:lnSpc>
                <a:spcPct val="80000"/>
              </a:lnSpc>
              <a:spcBef>
                <a:spcPts val="0"/>
              </a:spcBef>
              <a:spcAft>
                <a:spcPts val="0"/>
              </a:spcAft>
              <a:buNone/>
              <a:defRPr/>
            </a:pPr>
            <a:endParaRPr lang="ru-RU" sz="1700" b="1"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Жалоба</a:t>
            </a:r>
            <a:r>
              <a:rPr lang="ru-RU" sz="1700" dirty="0" smtClean="0">
                <a:solidFill>
                  <a:srgbClr val="002060"/>
                </a:solidFill>
                <a:latin typeface="Times New Roman" pitchFamily="18" charset="0"/>
                <a:cs typeface="Times New Roman" pitchFamily="18" charset="0"/>
              </a:rPr>
              <a:t> на положение документации Заказчика:</a:t>
            </a:r>
          </a:p>
          <a:p>
            <a:pPr marL="0" lvl="1" indent="0" fontAlgn="auto">
              <a:lnSpc>
                <a:spcPct val="80000"/>
              </a:lnSpc>
              <a:spcBef>
                <a:spcPts val="0"/>
              </a:spcBef>
              <a:spcAft>
                <a:spcPts val="0"/>
              </a:spcAft>
              <a:buNone/>
              <a:defRPr/>
            </a:pPr>
            <a:endParaRPr lang="ru-RU" sz="1700"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При описании объекта закупки  в ТЗ включено технологически и функционально не связанное медицинское оборудование, что является нарушением п.1, ч.1 ст.33 ФЗ-44, ч.3 ст.17 ФЗ-135 «О защите конкуренции», в частности:</a:t>
            </a: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 ( аппарат медицинский наркозно- дыхательный экспертного класса с газоанализатором и модульным операционным монитором, аппарат ИВЛ, </a:t>
            </a:r>
            <a:r>
              <a:rPr lang="ru-RU" sz="1700" dirty="0" err="1" smtClean="0">
                <a:solidFill>
                  <a:srgbClr val="002060"/>
                </a:solidFill>
                <a:latin typeface="Times New Roman" pitchFamily="18" charset="0"/>
                <a:cs typeface="Times New Roman" pitchFamily="18" charset="0"/>
              </a:rPr>
              <a:t>велоэргометрический</a:t>
            </a:r>
            <a:r>
              <a:rPr lang="ru-RU" sz="1700" dirty="0" smtClean="0">
                <a:solidFill>
                  <a:srgbClr val="002060"/>
                </a:solidFill>
                <a:latin typeface="Times New Roman" pitchFamily="18" charset="0"/>
                <a:cs typeface="Times New Roman" pitchFamily="18" charset="0"/>
              </a:rPr>
              <a:t> комплекс на базе электрокардиографа, стресс- система)</a:t>
            </a: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Заказчик в возражениях на жалобу указал, что включение в один лот </a:t>
            </a:r>
            <a:r>
              <a:rPr lang="ru-RU" sz="1700" dirty="0" err="1" smtClean="0">
                <a:solidFill>
                  <a:srgbClr val="002060"/>
                </a:solidFill>
                <a:latin typeface="Times New Roman" pitchFamily="18" charset="0"/>
                <a:cs typeface="Times New Roman" pitchFamily="18" charset="0"/>
              </a:rPr>
              <a:t>медизделий</a:t>
            </a:r>
            <a:r>
              <a:rPr lang="ru-RU" sz="1700" dirty="0" smtClean="0">
                <a:solidFill>
                  <a:srgbClr val="002060"/>
                </a:solidFill>
                <a:latin typeface="Times New Roman" pitchFamily="18" charset="0"/>
                <a:cs typeface="Times New Roman" pitchFamily="18" charset="0"/>
              </a:rPr>
              <a:t> в такой комплектации  не является </a:t>
            </a:r>
            <a:r>
              <a:rPr lang="ru-RU" sz="1700" dirty="0" err="1" smtClean="0">
                <a:solidFill>
                  <a:srgbClr val="002060"/>
                </a:solidFill>
                <a:latin typeface="Times New Roman" pitchFamily="18" charset="0"/>
                <a:cs typeface="Times New Roman" pitchFamily="18" charset="0"/>
              </a:rPr>
              <a:t>фунционально</a:t>
            </a:r>
            <a:r>
              <a:rPr lang="ru-RU" sz="1700" dirty="0" smtClean="0">
                <a:solidFill>
                  <a:srgbClr val="002060"/>
                </a:solidFill>
                <a:latin typeface="Times New Roman" pitchFamily="18" charset="0"/>
                <a:cs typeface="Times New Roman" pitchFamily="18" charset="0"/>
              </a:rPr>
              <a:t> и технологически несовместимым, так как оно необходимо для лечения заболеваний сердечно- сосудистой системы, перегородок сердца, мониторинга органов дыхания и ЭКГ- мониторинга</a:t>
            </a: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Решение ФАСА</a:t>
            </a:r>
            <a:r>
              <a:rPr lang="ru-RU" sz="1700" dirty="0" smtClean="0">
                <a:solidFill>
                  <a:srgbClr val="002060"/>
                </a:solidFill>
                <a:latin typeface="Times New Roman" pitchFamily="18" charset="0"/>
                <a:cs typeface="Times New Roman" pitchFamily="18" charset="0"/>
              </a:rPr>
              <a:t>:  жалоба признана необоснованной</a:t>
            </a:r>
            <a:endParaRPr lang="ru-RU" sz="1700" dirty="0">
              <a:solidFill>
                <a:srgbClr val="00206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47</a:t>
            </a:fld>
            <a:endParaRPr lang="ru-RU" dirty="0">
              <a:solidFill>
                <a:prstClr val="black">
                  <a:tint val="75000"/>
                </a:prstClr>
              </a:solidFill>
            </a:endParaRPr>
          </a:p>
        </p:txBody>
      </p:sp>
    </p:spTree>
    <p:extLst>
      <p:ext uri="{BB962C8B-B14F-4D97-AF65-F5344CB8AC3E}">
        <p14:creationId xmlns:p14="http://schemas.microsoft.com/office/powerpoint/2010/main" val="33698591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Font typeface="Arial" pitchFamily="34" charset="0"/>
              <a:buAutoNum type="arabicPeriod"/>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b="1" dirty="0" smtClean="0">
                <a:solidFill>
                  <a:srgbClr val="002060"/>
                </a:solidFill>
                <a:latin typeface="Times New Roman" pitchFamily="18" charset="0"/>
                <a:cs typeface="Times New Roman" pitchFamily="18" charset="0"/>
              </a:rPr>
              <a:t>                                РЕШЕНИЕ КУРГАНСКОГО УФАС  ОТ 19.02.2016 г</a:t>
            </a:r>
          </a:p>
          <a:p>
            <a:pPr marL="0" lvl="1" indent="0" fontAlgn="auto">
              <a:lnSpc>
                <a:spcPct val="80000"/>
              </a:lnSpc>
              <a:spcBef>
                <a:spcPts val="0"/>
              </a:spcBef>
              <a:spcAft>
                <a:spcPts val="0"/>
              </a:spcAft>
              <a:buNone/>
              <a:defRPr/>
            </a:pPr>
            <a:endParaRPr lang="ru-RU" sz="1700" b="1"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Жалоба</a:t>
            </a:r>
            <a:r>
              <a:rPr lang="ru-RU" sz="1700" dirty="0" smtClean="0">
                <a:solidFill>
                  <a:srgbClr val="002060"/>
                </a:solidFill>
                <a:latin typeface="Times New Roman" pitchFamily="18" charset="0"/>
                <a:cs typeface="Times New Roman" pitchFamily="18" charset="0"/>
              </a:rPr>
              <a:t> на положение документации Заказчика:</a:t>
            </a:r>
          </a:p>
          <a:p>
            <a:pPr marL="0" lvl="1" indent="0" fontAlgn="auto">
              <a:lnSpc>
                <a:spcPct val="80000"/>
              </a:lnSpc>
              <a:spcBef>
                <a:spcPts val="0"/>
              </a:spcBef>
              <a:spcAft>
                <a:spcPts val="0"/>
              </a:spcAft>
              <a:buNone/>
              <a:defRPr/>
            </a:pPr>
            <a:endParaRPr lang="ru-RU" sz="1700"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При описании объекта закупки  в ТЗ  на поставку расходных материалов  и изделий медицинского назначения для стационара  закупались разноименные группы товаров: инструменты колющие, шприцы одноразовые стерильные,   перевязочные средства ( бинт нестерильный), вата хирургическая, кожный антисептик, </a:t>
            </a:r>
            <a:r>
              <a:rPr lang="ru-RU" sz="1700" dirty="0" err="1" smtClean="0">
                <a:solidFill>
                  <a:srgbClr val="002060"/>
                </a:solidFill>
                <a:latin typeface="Times New Roman" pitchFamily="18" charset="0"/>
                <a:cs typeface="Times New Roman" pitchFamily="18" charset="0"/>
              </a:rPr>
              <a:t>стериллизаторы</a:t>
            </a:r>
            <a:r>
              <a:rPr lang="ru-RU" sz="1700" dirty="0" smtClean="0">
                <a:solidFill>
                  <a:srgbClr val="002060"/>
                </a:solidFill>
                <a:latin typeface="Times New Roman" pitchFamily="18" charset="0"/>
                <a:cs typeface="Times New Roman" pitchFamily="18" charset="0"/>
              </a:rPr>
              <a:t>, антибактериальные коврики, индикаторы паровой </a:t>
            </a:r>
            <a:r>
              <a:rPr lang="ru-RU" sz="1700" dirty="0" err="1" smtClean="0">
                <a:solidFill>
                  <a:srgbClr val="002060"/>
                </a:solidFill>
                <a:latin typeface="Times New Roman" pitchFamily="18" charset="0"/>
                <a:cs typeface="Times New Roman" pitchFamily="18" charset="0"/>
              </a:rPr>
              <a:t>стериллизации</a:t>
            </a:r>
            <a:r>
              <a:rPr lang="ru-RU" sz="1700" dirty="0" smtClean="0">
                <a:solidFill>
                  <a:srgbClr val="002060"/>
                </a:solidFill>
                <a:latin typeface="Times New Roman" pitchFamily="18" charset="0"/>
                <a:cs typeface="Times New Roman" pitchFamily="18" charset="0"/>
              </a:rPr>
              <a:t>, водорода пероксид, жидкое мыло</a:t>
            </a: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Решение ФАСА</a:t>
            </a:r>
            <a:r>
              <a:rPr lang="ru-RU" sz="1700" dirty="0" smtClean="0">
                <a:solidFill>
                  <a:srgbClr val="002060"/>
                </a:solidFill>
                <a:latin typeface="Times New Roman" pitchFamily="18" charset="0"/>
                <a:cs typeface="Times New Roman" pitchFamily="18" charset="0"/>
              </a:rPr>
              <a:t>:  Все товары, указанные в техническом задании Заказчика имеют функциональную связь  являются изделиями медицинского назначения  и сгруппированы по принципу их функциональной и технологической совместимости в целях возможности обеспечения непрерывного процесса оказания медицинской помощи в стационаре.</a:t>
            </a:r>
            <a:endParaRPr lang="ru-RU" sz="1700" dirty="0">
              <a:solidFill>
                <a:srgbClr val="00206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48</a:t>
            </a:fld>
            <a:endParaRPr lang="ru-RU" dirty="0">
              <a:solidFill>
                <a:prstClr val="black">
                  <a:tint val="75000"/>
                </a:prstClr>
              </a:solidFill>
            </a:endParaRPr>
          </a:p>
        </p:txBody>
      </p:sp>
    </p:spTree>
    <p:extLst>
      <p:ext uri="{BB962C8B-B14F-4D97-AF65-F5344CB8AC3E}">
        <p14:creationId xmlns:p14="http://schemas.microsoft.com/office/powerpoint/2010/main" val="8391193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fontScale="90000"/>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ДОПУСКАЕТСЯ ОБЪЕДИНЕНИЕ В ПРЕДМЕТЕ ЗАКУПКИ ПОСТАВКА МЕДОБОРУДОВАНИЯ И УСЛУГ ПО ЕГО УСТАНОВКЕ И МОНТАЖУ</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Font typeface="Arial" pitchFamily="34" charset="0"/>
              <a:buAutoNum type="arabicPeriod"/>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b="1" dirty="0" smtClean="0">
                <a:solidFill>
                  <a:srgbClr val="002060"/>
                </a:solidFill>
                <a:latin typeface="Times New Roman" pitchFamily="18" charset="0"/>
                <a:cs typeface="Times New Roman" pitchFamily="18" charset="0"/>
              </a:rPr>
              <a:t>                                РЕШЕНИЕ БУРЯТСКОГО  УФАС,  от 15.05.2016 г</a:t>
            </a:r>
          </a:p>
          <a:p>
            <a:pPr marL="0" lvl="1" indent="0" fontAlgn="auto">
              <a:lnSpc>
                <a:spcPct val="80000"/>
              </a:lnSpc>
              <a:spcBef>
                <a:spcPts val="0"/>
              </a:spcBef>
              <a:spcAft>
                <a:spcPts val="0"/>
              </a:spcAft>
              <a:buNone/>
              <a:defRPr/>
            </a:pPr>
            <a:endParaRPr lang="ru-RU" sz="1700" b="1"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Жалоба</a:t>
            </a:r>
            <a:r>
              <a:rPr lang="ru-RU" sz="1700" dirty="0" smtClean="0">
                <a:solidFill>
                  <a:srgbClr val="002060"/>
                </a:solidFill>
                <a:latin typeface="Times New Roman" pitchFamily="18" charset="0"/>
                <a:cs typeface="Times New Roman" pitchFamily="18" charset="0"/>
              </a:rPr>
              <a:t> на положение документации Заказчика:</a:t>
            </a:r>
          </a:p>
          <a:p>
            <a:pPr marL="0" lvl="1" indent="0" fontAlgn="auto">
              <a:lnSpc>
                <a:spcPct val="80000"/>
              </a:lnSpc>
              <a:spcBef>
                <a:spcPts val="0"/>
              </a:spcBef>
              <a:spcAft>
                <a:spcPts val="0"/>
              </a:spcAft>
              <a:buNone/>
              <a:defRPr/>
            </a:pPr>
            <a:endParaRPr lang="ru-RU" sz="1700"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В аукционной документации Заказчика  на оказание услуг по комплектации  и монтажу медицинского оборудования  в предмет закупки были включены товары, имеющие разное потребительское значение, что  по мнению заявителя нарушало ч.3, ст. 17 ФЗ-135</a:t>
            </a: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Решение ФАСА</a:t>
            </a:r>
            <a:r>
              <a:rPr lang="ru-RU" sz="1700" dirty="0" smtClean="0">
                <a:solidFill>
                  <a:srgbClr val="002060"/>
                </a:solidFill>
                <a:latin typeface="Times New Roman" pitchFamily="18" charset="0"/>
                <a:cs typeface="Times New Roman" pitchFamily="18" charset="0"/>
              </a:rPr>
              <a:t>: Предметом контракта является оказание услуг по комплектации и монтажу перечня  медицинского оборудования, которое определено локальными сметными расчетами, утвержденными на строительство больницы. Отклонение от проектного решения  будет являться нарушением ч.3 </a:t>
            </a:r>
            <a:r>
              <a:rPr lang="ru-RU" sz="1700" dirty="0" err="1" smtClean="0">
                <a:solidFill>
                  <a:srgbClr val="002060"/>
                </a:solidFill>
                <a:latin typeface="Times New Roman" pitchFamily="18" charset="0"/>
                <a:cs typeface="Times New Roman" pitchFamily="18" charset="0"/>
              </a:rPr>
              <a:t>ст</a:t>
            </a:r>
            <a:r>
              <a:rPr lang="ru-RU" sz="1700" dirty="0" smtClean="0">
                <a:solidFill>
                  <a:srgbClr val="002060"/>
                </a:solidFill>
                <a:latin typeface="Times New Roman" pitchFamily="18" charset="0"/>
                <a:cs typeface="Times New Roman" pitchFamily="18" charset="0"/>
              </a:rPr>
              <a:t> 52 Градостроительного кодекса, следовательно Заказчик вправе предусмотреть оказание услуг по монтажу оборудования, связанного с объектом строительства, что не является нарушением ч.3 ст.17 ФЗ-135</a:t>
            </a:r>
            <a:endParaRPr lang="ru-RU" sz="1700" dirty="0">
              <a:solidFill>
                <a:srgbClr val="00206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49</a:t>
            </a:fld>
            <a:endParaRPr lang="ru-RU" dirty="0">
              <a:solidFill>
                <a:prstClr val="black">
                  <a:tint val="75000"/>
                </a:prstClr>
              </a:solidFill>
            </a:endParaRPr>
          </a:p>
        </p:txBody>
      </p:sp>
    </p:spTree>
    <p:extLst>
      <p:ext uri="{BB962C8B-B14F-4D97-AF65-F5344CB8AC3E}">
        <p14:creationId xmlns:p14="http://schemas.microsoft.com/office/powerpoint/2010/main" val="2535422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363272" cy="850106"/>
          </a:xfrm>
        </p:spPr>
        <p:txBody>
          <a:bodyPr rtlCol="0">
            <a:normAutofit/>
          </a:bodyPr>
          <a:lstStyle/>
          <a:p>
            <a:pPr fontAlgn="auto">
              <a:spcAft>
                <a:spcPts val="0"/>
              </a:spcAft>
              <a:defRPr/>
            </a:pPr>
            <a:r>
              <a:rPr lang="ru-RU" sz="2000" b="1" dirty="0" smtClean="0">
                <a:solidFill>
                  <a:srgbClr val="FF0000"/>
                </a:solidFill>
              </a:rPr>
              <a:t>  ПРИНЦИПЫ ПОДГОТОВКИ ТЕХНИЧЕСКОГО ЗАДАНИЯ НА  ИЗДЕЛИЯ</a:t>
            </a:r>
            <a:br>
              <a:rPr lang="ru-RU" sz="2000" b="1" dirty="0" smtClean="0">
                <a:solidFill>
                  <a:srgbClr val="FF0000"/>
                </a:solidFill>
              </a:rPr>
            </a:br>
            <a:r>
              <a:rPr lang="ru-RU" sz="2000" b="1" dirty="0" smtClean="0">
                <a:solidFill>
                  <a:srgbClr val="FF0000"/>
                </a:solidFill>
              </a:rPr>
              <a:t>МЕДИЦИНСКОГО НАЗНАЧЕНИЯ</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1" indent="0" fontAlgn="auto">
              <a:lnSpc>
                <a:spcPct val="80000"/>
              </a:lnSpc>
              <a:spcBef>
                <a:spcPts val="0"/>
              </a:spcBef>
              <a:spcAft>
                <a:spcPts val="0"/>
              </a:spcAft>
              <a:buNone/>
              <a:defRPr/>
            </a:pPr>
            <a:r>
              <a:rPr lang="ru-RU" sz="1800" dirty="0" smtClean="0"/>
              <a:t>    </a:t>
            </a:r>
            <a:endParaRPr lang="ru-RU" sz="1800" dirty="0"/>
          </a:p>
          <a:p>
            <a:pPr marL="342900" lvl="1" indent="-342900" fontAlgn="auto">
              <a:lnSpc>
                <a:spcPct val="80000"/>
              </a:lnSpc>
              <a:spcBef>
                <a:spcPts val="0"/>
              </a:spcBef>
              <a:spcAft>
                <a:spcPts val="0"/>
              </a:spcAft>
              <a:buAutoNum type="arabicPeriod"/>
              <a:defRPr/>
            </a:pPr>
            <a:r>
              <a:rPr lang="ru-RU" sz="1800" dirty="0" smtClean="0"/>
              <a:t>До 11 января 2018 года ключевым принципом подготовки ТЗ  был принцип объективности  . Но никаких критериев объективности  Закон не содержал и правоприменительная практика его не выработала.</a:t>
            </a:r>
          </a:p>
          <a:p>
            <a:pPr marL="342900" lvl="1" indent="-342900" fontAlgn="auto">
              <a:lnSpc>
                <a:spcPct val="80000"/>
              </a:lnSpc>
              <a:spcBef>
                <a:spcPts val="0"/>
              </a:spcBef>
              <a:spcAft>
                <a:spcPts val="0"/>
              </a:spcAft>
              <a:buAutoNum type="arabicPeriod"/>
              <a:defRPr/>
            </a:pPr>
            <a:endParaRPr lang="ru-RU" sz="1800" dirty="0" smtClean="0"/>
          </a:p>
          <a:p>
            <a:pPr marL="342900" lvl="1" indent="-342900" fontAlgn="auto">
              <a:lnSpc>
                <a:spcPct val="80000"/>
              </a:lnSpc>
              <a:spcBef>
                <a:spcPts val="0"/>
              </a:spcBef>
              <a:spcAft>
                <a:spcPts val="0"/>
              </a:spcAft>
              <a:buAutoNum type="arabicPeriod"/>
              <a:defRPr/>
            </a:pPr>
            <a:r>
              <a:rPr lang="ru-RU" sz="1800" dirty="0" smtClean="0"/>
              <a:t>Правоприменительная практика  по вопросам описания объекта закупки основана исключительно на принципах  контрактной системы:</a:t>
            </a:r>
          </a:p>
          <a:p>
            <a:pPr marL="342900" lvl="1" indent="-342900" fontAlgn="auto">
              <a:lnSpc>
                <a:spcPct val="80000"/>
              </a:lnSpc>
              <a:spcBef>
                <a:spcPts val="0"/>
              </a:spcBef>
              <a:spcAft>
                <a:spcPts val="0"/>
              </a:spcAft>
              <a:buAutoNum type="arabicPeriod"/>
              <a:defRPr/>
            </a:pPr>
            <a:endParaRPr lang="ru-RU" sz="1800" dirty="0"/>
          </a:p>
          <a:p>
            <a:pPr marL="0" lvl="1" indent="0" fontAlgn="auto">
              <a:lnSpc>
                <a:spcPct val="80000"/>
              </a:lnSpc>
              <a:spcBef>
                <a:spcPts val="0"/>
              </a:spcBef>
              <a:spcAft>
                <a:spcPts val="0"/>
              </a:spcAft>
              <a:buNone/>
              <a:defRPr/>
            </a:pPr>
            <a:r>
              <a:rPr lang="ru-RU" sz="1800" dirty="0"/>
              <a:t> </a:t>
            </a:r>
            <a:r>
              <a:rPr lang="ru-RU" sz="1800" dirty="0" smtClean="0"/>
              <a:t>        </a:t>
            </a:r>
            <a:r>
              <a:rPr lang="ru-RU" sz="1800" b="1" dirty="0" smtClean="0">
                <a:solidFill>
                  <a:srgbClr val="C00000"/>
                </a:solidFill>
              </a:rPr>
              <a:t>ОТКРЫТОСТЬ И ПРОЗРАЧНОСТЬ</a:t>
            </a:r>
            <a:r>
              <a:rPr lang="ru-RU" sz="1800" dirty="0" smtClean="0"/>
              <a:t> -полнота и достоверность размещаемых </a:t>
            </a:r>
          </a:p>
          <a:p>
            <a:pPr marL="0" lvl="1" indent="0" fontAlgn="auto">
              <a:lnSpc>
                <a:spcPct val="80000"/>
              </a:lnSpc>
              <a:spcBef>
                <a:spcPts val="0"/>
              </a:spcBef>
              <a:spcAft>
                <a:spcPts val="0"/>
              </a:spcAft>
              <a:buNone/>
              <a:defRPr/>
            </a:pPr>
            <a:r>
              <a:rPr lang="ru-RU" sz="1800" dirty="0"/>
              <a:t> </a:t>
            </a:r>
            <a:r>
              <a:rPr lang="ru-RU" sz="1800" dirty="0" smtClean="0"/>
              <a:t>                                                                       сведений</a:t>
            </a:r>
          </a:p>
          <a:p>
            <a:pPr marL="0" lvl="1" indent="0" fontAlgn="auto">
              <a:lnSpc>
                <a:spcPct val="80000"/>
              </a:lnSpc>
              <a:spcBef>
                <a:spcPts val="0"/>
              </a:spcBef>
              <a:spcAft>
                <a:spcPts val="0"/>
              </a:spcAft>
              <a:buNone/>
              <a:defRPr/>
            </a:pPr>
            <a:r>
              <a:rPr lang="ru-RU" sz="1800" dirty="0" smtClean="0"/>
              <a:t>                                                                  ( ч. 3 </a:t>
            </a:r>
            <a:r>
              <a:rPr lang="ru-RU" sz="1800" dirty="0" err="1" smtClean="0"/>
              <a:t>ст</a:t>
            </a:r>
            <a:r>
              <a:rPr lang="ru-RU" sz="1800" dirty="0" smtClean="0"/>
              <a:t> .7 ФЗ-44)</a:t>
            </a:r>
          </a:p>
          <a:p>
            <a:pPr marL="0" lvl="1" indent="0" fontAlgn="auto">
              <a:lnSpc>
                <a:spcPct val="80000"/>
              </a:lnSpc>
              <a:spcBef>
                <a:spcPts val="0"/>
              </a:spcBef>
              <a:spcAft>
                <a:spcPts val="0"/>
              </a:spcAft>
              <a:buNone/>
              <a:defRPr/>
            </a:pPr>
            <a:r>
              <a:rPr lang="ru-RU" sz="1800" dirty="0"/>
              <a:t> </a:t>
            </a:r>
            <a:r>
              <a:rPr lang="ru-RU" sz="1800" dirty="0" smtClean="0"/>
              <a:t>                                                                - требования должны быть понятны для участника</a:t>
            </a:r>
          </a:p>
          <a:p>
            <a:pPr marL="0" lvl="1" indent="0" fontAlgn="auto">
              <a:lnSpc>
                <a:spcPct val="80000"/>
              </a:lnSpc>
              <a:spcBef>
                <a:spcPts val="0"/>
              </a:spcBef>
              <a:spcAft>
                <a:spcPts val="0"/>
              </a:spcAft>
              <a:buNone/>
              <a:defRPr/>
            </a:pPr>
            <a:r>
              <a:rPr lang="ru-RU" sz="1800" dirty="0"/>
              <a:t> </a:t>
            </a:r>
            <a:r>
              <a:rPr lang="ru-RU" sz="1800" dirty="0" smtClean="0"/>
              <a:t>                                                                -требования  в ТЗ  не должны истолковываться</a:t>
            </a:r>
          </a:p>
          <a:p>
            <a:pPr marL="0" lvl="1" indent="0" fontAlgn="auto">
              <a:lnSpc>
                <a:spcPct val="80000"/>
              </a:lnSpc>
              <a:spcBef>
                <a:spcPts val="0"/>
              </a:spcBef>
              <a:spcAft>
                <a:spcPts val="0"/>
              </a:spcAft>
              <a:buNone/>
              <a:defRPr/>
            </a:pPr>
            <a:r>
              <a:rPr lang="ru-RU" sz="1800" dirty="0"/>
              <a:t> </a:t>
            </a:r>
            <a:r>
              <a:rPr lang="ru-RU" sz="1800" dirty="0" smtClean="0"/>
              <a:t>                                                                  по- разному</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r>
              <a:rPr lang="ru-RU" sz="1800" b="1" dirty="0" smtClean="0">
                <a:solidFill>
                  <a:srgbClr val="002060"/>
                </a:solidFill>
              </a:rPr>
              <a:t>         Пример:    При описании объекта закупки  заказчик указал  геометрические</a:t>
            </a:r>
          </a:p>
          <a:p>
            <a:pPr marL="0" lvl="1" indent="0" fontAlgn="auto">
              <a:lnSpc>
                <a:spcPct val="80000"/>
              </a:lnSpc>
              <a:spcBef>
                <a:spcPts val="0"/>
              </a:spcBef>
              <a:spcAft>
                <a:spcPts val="0"/>
              </a:spcAft>
              <a:buNone/>
              <a:defRPr/>
            </a:pPr>
            <a:r>
              <a:rPr lang="ru-RU" sz="1800" b="1" dirty="0">
                <a:solidFill>
                  <a:srgbClr val="002060"/>
                </a:solidFill>
              </a:rPr>
              <a:t> </a:t>
            </a:r>
            <a:r>
              <a:rPr lang="ru-RU" sz="1800" b="1" dirty="0" smtClean="0">
                <a:solidFill>
                  <a:srgbClr val="002060"/>
                </a:solidFill>
              </a:rPr>
              <a:t>                             размеры медицинского изделия   - 186х151х270 мм, не уточнив </a:t>
            </a:r>
          </a:p>
          <a:p>
            <a:pPr marL="0" lvl="1" indent="0" fontAlgn="auto">
              <a:lnSpc>
                <a:spcPct val="80000"/>
              </a:lnSpc>
              <a:spcBef>
                <a:spcPts val="0"/>
              </a:spcBef>
              <a:spcAft>
                <a:spcPts val="0"/>
              </a:spcAft>
              <a:buNone/>
              <a:defRPr/>
            </a:pPr>
            <a:r>
              <a:rPr lang="ru-RU" sz="1800" b="1" dirty="0">
                <a:solidFill>
                  <a:srgbClr val="002060"/>
                </a:solidFill>
              </a:rPr>
              <a:t> </a:t>
            </a:r>
            <a:r>
              <a:rPr lang="ru-RU" sz="1800" b="1" dirty="0" smtClean="0">
                <a:solidFill>
                  <a:srgbClr val="002060"/>
                </a:solidFill>
              </a:rPr>
              <a:t>                             при этом  где длина, ширина, высота</a:t>
            </a:r>
          </a:p>
          <a:p>
            <a:pPr marL="0" lvl="1" indent="0" fontAlgn="auto">
              <a:lnSpc>
                <a:spcPct val="80000"/>
              </a:lnSpc>
              <a:spcBef>
                <a:spcPts val="0"/>
              </a:spcBef>
              <a:spcAft>
                <a:spcPts val="0"/>
              </a:spcAft>
              <a:buNone/>
              <a:defRPr/>
            </a:pPr>
            <a:r>
              <a:rPr lang="ru-RU" sz="1800" b="1" dirty="0">
                <a:solidFill>
                  <a:srgbClr val="002060"/>
                </a:solidFill>
              </a:rPr>
              <a:t> </a:t>
            </a:r>
            <a:r>
              <a:rPr lang="ru-RU" sz="1800" b="1" dirty="0" smtClean="0">
                <a:solidFill>
                  <a:srgbClr val="002060"/>
                </a:solidFill>
              </a:rPr>
              <a:t>                             (</a:t>
            </a:r>
            <a:r>
              <a:rPr lang="ru-RU" sz="1800" dirty="0" smtClean="0"/>
              <a:t>Решение Челябинского УФАС  от 13.10.17  дело № 628ж)</a:t>
            </a:r>
          </a:p>
          <a:p>
            <a:pPr marL="0" lvl="1" indent="0" fontAlgn="auto">
              <a:lnSpc>
                <a:spcPct val="80000"/>
              </a:lnSpc>
              <a:spcBef>
                <a:spcPts val="0"/>
              </a:spcBef>
              <a:spcAft>
                <a:spcPts val="0"/>
              </a:spcAft>
              <a:buNone/>
              <a:defRPr/>
            </a:pPr>
            <a:endParaRPr lang="ru-RU" sz="1800" b="1" dirty="0">
              <a:solidFill>
                <a:srgbClr val="002060"/>
              </a:solidFill>
            </a:endParaRPr>
          </a:p>
          <a:p>
            <a:pPr marL="0" lvl="1" indent="0" fontAlgn="auto">
              <a:lnSpc>
                <a:spcPct val="80000"/>
              </a:lnSpc>
              <a:spcBef>
                <a:spcPts val="0"/>
              </a:spcBef>
              <a:spcAft>
                <a:spcPts val="0"/>
              </a:spcAft>
              <a:buNone/>
              <a:defRPr/>
            </a:pPr>
            <a:r>
              <a:rPr lang="ru-RU" sz="1800" b="1" dirty="0" smtClean="0">
                <a:solidFill>
                  <a:srgbClr val="002060"/>
                </a:solidFill>
              </a:rPr>
              <a:t>         Пример       Заказчик указал  форму выпуска  товара «флакон», количество </a:t>
            </a:r>
          </a:p>
          <a:p>
            <a:pPr marL="0" lvl="1" indent="0" fontAlgn="auto">
              <a:lnSpc>
                <a:spcPct val="80000"/>
              </a:lnSpc>
              <a:spcBef>
                <a:spcPts val="0"/>
              </a:spcBef>
              <a:spcAft>
                <a:spcPts val="0"/>
              </a:spcAft>
              <a:buNone/>
              <a:defRPr/>
            </a:pPr>
            <a:r>
              <a:rPr lang="ru-RU" sz="1800" b="1" dirty="0">
                <a:solidFill>
                  <a:srgbClr val="002060"/>
                </a:solidFill>
              </a:rPr>
              <a:t> </a:t>
            </a:r>
            <a:r>
              <a:rPr lang="ru-RU" sz="1800" b="1" dirty="0" smtClean="0">
                <a:solidFill>
                  <a:srgbClr val="002060"/>
                </a:solidFill>
              </a:rPr>
              <a:t>                              определил в упаковках. НО сколько флаконов  должно быть в </a:t>
            </a:r>
          </a:p>
          <a:p>
            <a:pPr marL="0" lvl="1" indent="0" fontAlgn="auto">
              <a:lnSpc>
                <a:spcPct val="80000"/>
              </a:lnSpc>
              <a:spcBef>
                <a:spcPts val="0"/>
              </a:spcBef>
              <a:spcAft>
                <a:spcPts val="0"/>
              </a:spcAft>
              <a:buNone/>
              <a:defRPr/>
            </a:pPr>
            <a:r>
              <a:rPr lang="ru-RU" sz="1800" b="1" dirty="0">
                <a:solidFill>
                  <a:srgbClr val="002060"/>
                </a:solidFill>
              </a:rPr>
              <a:t> </a:t>
            </a:r>
            <a:r>
              <a:rPr lang="ru-RU" sz="1800" b="1" dirty="0" smtClean="0">
                <a:solidFill>
                  <a:srgbClr val="002060"/>
                </a:solidFill>
              </a:rPr>
              <a:t>                              упаковке – не указал</a:t>
            </a:r>
          </a:p>
          <a:p>
            <a:pPr marL="0" lvl="1" indent="0" fontAlgn="auto">
              <a:lnSpc>
                <a:spcPct val="80000"/>
              </a:lnSpc>
              <a:spcBef>
                <a:spcPts val="0"/>
              </a:spcBef>
              <a:spcAft>
                <a:spcPts val="0"/>
              </a:spcAft>
              <a:buNone/>
              <a:defRPr/>
            </a:pPr>
            <a:r>
              <a:rPr lang="ru-RU" sz="1800" b="1" dirty="0">
                <a:solidFill>
                  <a:srgbClr val="002060"/>
                </a:solidFill>
              </a:rPr>
              <a:t> </a:t>
            </a:r>
            <a:r>
              <a:rPr lang="ru-RU" sz="1800" b="1" dirty="0" smtClean="0">
                <a:solidFill>
                  <a:srgbClr val="002060"/>
                </a:solidFill>
              </a:rPr>
              <a:t>                              </a:t>
            </a:r>
            <a:endParaRPr lang="ru-RU" sz="1800" b="1" dirty="0">
              <a:solidFill>
                <a:srgbClr val="002060"/>
              </a:solidFill>
            </a:endParaRPr>
          </a:p>
          <a:p>
            <a:pPr marL="0" lvl="0" algn="just" fontAlgn="auto">
              <a:spcBef>
                <a:spcPts val="0"/>
              </a:spcBef>
              <a:spcAft>
                <a:spcPts val="0"/>
              </a:spcAft>
              <a:buFont typeface="Wingdings" pitchFamily="2" charset="2"/>
              <a:buChar char="ü"/>
              <a:defRPr/>
            </a:pPr>
            <a:endParaRPr lang="ru-RU" sz="1600" b="1" dirty="0" smtClean="0">
              <a:solidFill>
                <a:srgbClr val="002060"/>
              </a:solidFill>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5</a:t>
            </a:fld>
            <a:endParaRPr lang="ru-RU" dirty="0">
              <a:solidFill>
                <a:prstClr val="black">
                  <a:tint val="75000"/>
                </a:prstClr>
              </a:solidFill>
            </a:endParaRPr>
          </a:p>
        </p:txBody>
      </p:sp>
    </p:spTree>
    <p:extLst>
      <p:ext uri="{BB962C8B-B14F-4D97-AF65-F5344CB8AC3E}">
        <p14:creationId xmlns:p14="http://schemas.microsoft.com/office/powerpoint/2010/main" val="19830977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ОШИБКИ ЗАКАЗЧИКОВ ПРИ ФОРМИРОВАНИИ ЛОТОВ</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342900" lvl="1" indent="-342900" fontAlgn="auto">
              <a:lnSpc>
                <a:spcPct val="80000"/>
              </a:lnSpc>
              <a:spcBef>
                <a:spcPts val="0"/>
              </a:spcBef>
              <a:spcAft>
                <a:spcPts val="0"/>
              </a:spcAft>
              <a:buFont typeface="Arial" pitchFamily="34" charset="0"/>
              <a:buAutoNum type="arabicPeriod"/>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b="1" dirty="0" smtClean="0">
                <a:solidFill>
                  <a:srgbClr val="002060"/>
                </a:solidFill>
                <a:latin typeface="Times New Roman" pitchFamily="18" charset="0"/>
                <a:cs typeface="Times New Roman" pitchFamily="18" charset="0"/>
              </a:rPr>
              <a:t>                                РЕШЕНИЕ РОСТОВСКОГО  УФАС  ОТ 11.02.2016 г</a:t>
            </a:r>
          </a:p>
          <a:p>
            <a:pPr marL="0" lvl="1" indent="0" fontAlgn="auto">
              <a:lnSpc>
                <a:spcPct val="80000"/>
              </a:lnSpc>
              <a:spcBef>
                <a:spcPts val="0"/>
              </a:spcBef>
              <a:spcAft>
                <a:spcPts val="0"/>
              </a:spcAft>
              <a:buNone/>
              <a:defRPr/>
            </a:pPr>
            <a:endParaRPr lang="ru-RU" sz="1700" b="1"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Жалоба</a:t>
            </a:r>
            <a:r>
              <a:rPr lang="ru-RU" sz="1700" dirty="0" smtClean="0">
                <a:solidFill>
                  <a:srgbClr val="002060"/>
                </a:solidFill>
                <a:latin typeface="Times New Roman" pitchFamily="18" charset="0"/>
                <a:cs typeface="Times New Roman" pitchFamily="18" charset="0"/>
              </a:rPr>
              <a:t> на положение документации Заказчика:</a:t>
            </a:r>
          </a:p>
          <a:p>
            <a:pPr marL="0" lvl="1" indent="0" fontAlgn="auto">
              <a:lnSpc>
                <a:spcPct val="80000"/>
              </a:lnSpc>
              <a:spcBef>
                <a:spcPts val="0"/>
              </a:spcBef>
              <a:spcAft>
                <a:spcPts val="0"/>
              </a:spcAft>
              <a:buNone/>
              <a:defRPr/>
            </a:pPr>
            <a:endParaRPr lang="ru-RU" sz="1700"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Заказчик в аукционной документации объединил в один лот медицинские изделия (хирургические перчатки, шприцы, пеленки  и лекарственные препараты)</a:t>
            </a: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002060"/>
                </a:solidFill>
                <a:latin typeface="Times New Roman" pitchFamily="18" charset="0"/>
                <a:cs typeface="Times New Roman" pitchFamily="18" charset="0"/>
              </a:rPr>
              <a:t>                            </a:t>
            </a:r>
            <a:r>
              <a:rPr lang="ru-RU" sz="1700" b="1" dirty="0" smtClean="0">
                <a:solidFill>
                  <a:srgbClr val="002060"/>
                </a:solidFill>
                <a:latin typeface="Times New Roman" pitchFamily="18" charset="0"/>
                <a:cs typeface="Times New Roman" pitchFamily="18" charset="0"/>
              </a:rPr>
              <a:t>РЕШЕНИЕ САНКТ-ПЕТЕРБУРГСКОГО УФАС   2015 Г</a:t>
            </a:r>
          </a:p>
          <a:p>
            <a:pPr marL="0" lvl="1" indent="0" fontAlgn="auto">
              <a:lnSpc>
                <a:spcPct val="80000"/>
              </a:lnSpc>
              <a:spcBef>
                <a:spcPts val="0"/>
              </a:spcBef>
              <a:spcAft>
                <a:spcPts val="0"/>
              </a:spcAft>
              <a:buNone/>
              <a:defRPr/>
            </a:pPr>
            <a:endParaRPr lang="ru-RU" sz="1700" b="1"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a:solidFill>
                  <a:srgbClr val="002060"/>
                </a:solidFill>
                <a:latin typeface="Times New Roman" pitchFamily="18" charset="0"/>
                <a:cs typeface="Times New Roman" pitchFamily="18" charset="0"/>
              </a:rPr>
              <a:t>Заказчик в аукционной документации объединил в один </a:t>
            </a:r>
            <a:r>
              <a:rPr lang="ru-RU" sz="1700" dirty="0" smtClean="0">
                <a:solidFill>
                  <a:srgbClr val="002060"/>
                </a:solidFill>
                <a:latin typeface="Times New Roman" pitchFamily="18" charset="0"/>
                <a:cs typeface="Times New Roman" pitchFamily="18" charset="0"/>
              </a:rPr>
              <a:t>лот  закупку расходных материалов и анальгетиков для нужд стоматологического отделения поликлиники</a:t>
            </a:r>
            <a:endParaRPr lang="ru-RU" sz="1700" b="1"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700"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700"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700" dirty="0" smtClean="0">
                <a:solidFill>
                  <a:srgbClr val="C00000"/>
                </a:solidFill>
                <a:latin typeface="Times New Roman" pitchFamily="18" charset="0"/>
                <a:cs typeface="Times New Roman" pitchFamily="18" charset="0"/>
              </a:rPr>
              <a:t>Решение контроля:  </a:t>
            </a:r>
            <a:r>
              <a:rPr lang="ru-RU" sz="1700" dirty="0" smtClean="0">
                <a:latin typeface="Times New Roman" pitchFamily="18" charset="0"/>
                <a:cs typeface="Times New Roman" pitchFamily="18" charset="0"/>
              </a:rPr>
              <a:t>Для поставки части товара требуется лицензия на фармацевтическую </a:t>
            </a:r>
          </a:p>
          <a:p>
            <a:pPr marL="0" lvl="1" indent="0" fontAlgn="auto">
              <a:lnSpc>
                <a:spcPct val="80000"/>
              </a:lnSpc>
              <a:spcBef>
                <a:spcPts val="0"/>
              </a:spcBef>
              <a:spcAft>
                <a:spcPts val="0"/>
              </a:spcAft>
              <a:buNone/>
              <a:defRPr/>
            </a:pPr>
            <a:r>
              <a:rPr lang="ru-RU" sz="1700" dirty="0">
                <a:latin typeface="Times New Roman" pitchFamily="18" charset="0"/>
                <a:cs typeface="Times New Roman" pitchFamily="18" charset="0"/>
              </a:rPr>
              <a:t> </a:t>
            </a:r>
            <a:r>
              <a:rPr lang="ru-RU" sz="1700" dirty="0" smtClean="0">
                <a:latin typeface="Times New Roman" pitchFamily="18" charset="0"/>
                <a:cs typeface="Times New Roman" pitchFamily="18" charset="0"/>
              </a:rPr>
              <a:t>                                 деятельность, на поставку остальной части товара- лицензия не </a:t>
            </a:r>
          </a:p>
          <a:p>
            <a:pPr marL="0" lvl="1" indent="0" fontAlgn="auto">
              <a:lnSpc>
                <a:spcPct val="80000"/>
              </a:lnSpc>
              <a:spcBef>
                <a:spcPts val="0"/>
              </a:spcBef>
              <a:spcAft>
                <a:spcPts val="0"/>
              </a:spcAft>
              <a:buNone/>
              <a:defRPr/>
            </a:pPr>
            <a:r>
              <a:rPr lang="ru-RU" sz="1700" dirty="0">
                <a:latin typeface="Times New Roman" pitchFamily="18" charset="0"/>
                <a:cs typeface="Times New Roman" pitchFamily="18" charset="0"/>
              </a:rPr>
              <a:t> </a:t>
            </a:r>
            <a:r>
              <a:rPr lang="ru-RU" sz="1700" dirty="0" smtClean="0">
                <a:latin typeface="Times New Roman" pitchFamily="18" charset="0"/>
                <a:cs typeface="Times New Roman" pitchFamily="18" charset="0"/>
              </a:rPr>
              <a:t>                                 требуется. Имеет место ограничение количества участников закупки</a:t>
            </a:r>
          </a:p>
          <a:p>
            <a:pPr marL="0" lvl="1" indent="0" fontAlgn="auto">
              <a:lnSpc>
                <a:spcPct val="80000"/>
              </a:lnSpc>
              <a:spcBef>
                <a:spcPts val="0"/>
              </a:spcBef>
              <a:spcAft>
                <a:spcPts val="0"/>
              </a:spcAft>
              <a:buNone/>
              <a:defRPr/>
            </a:pPr>
            <a:r>
              <a:rPr lang="ru-RU" sz="1700" dirty="0">
                <a:latin typeface="Times New Roman" pitchFamily="18" charset="0"/>
                <a:cs typeface="Times New Roman" pitchFamily="18" charset="0"/>
              </a:rPr>
              <a:t> </a:t>
            </a:r>
            <a:r>
              <a:rPr lang="ru-RU" sz="1700" dirty="0" smtClean="0">
                <a:latin typeface="Times New Roman" pitchFamily="18" charset="0"/>
                <a:cs typeface="Times New Roman" pitchFamily="18" charset="0"/>
              </a:rPr>
              <a:t>                                 и нарушение п.1, ч.1, ст. 33</a:t>
            </a:r>
            <a:endParaRPr lang="ru-RU" sz="1700" dirty="0">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50</a:t>
            </a:fld>
            <a:endParaRPr lang="ru-RU" dirty="0">
              <a:solidFill>
                <a:prstClr val="black">
                  <a:tint val="75000"/>
                </a:prstClr>
              </a:solidFill>
            </a:endParaRPr>
          </a:p>
        </p:txBody>
      </p:sp>
    </p:spTree>
    <p:extLst>
      <p:ext uri="{BB962C8B-B14F-4D97-AF65-F5344CB8AC3E}">
        <p14:creationId xmlns:p14="http://schemas.microsoft.com/office/powerpoint/2010/main" val="19429326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РЕГИСТРАЦИОННЫЕ УДОСТОВЕРЕНИЯ ПРИ ЗАКУПКЕ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1.ФЕДЕРАЛЬНЫЙ ЗАКОН № 532 , 2015 г «О ВНЕСЕНИЕ ИЗМЕНЕНИЙ В ОТДЕЛЬНЫЕ ЗАКОНОДАТЕЛЬНЫЕ АКТЫ РФ  В ЧАСТИ ПРОТИВОДЕЙСТВИЯ ОБОРОТУ ФАЛЬСИФИЦИРОВАННЫХ , КОНТРФАКТНЫХ, НЕЗАРЕГИСТРИРОВАННЫХ ЛС , МЕДИЦИНСКИХ ИЗДЕЛИЙ  ВНЕС ИЗМЕНЕНИЯ В АДМИНИСТРАТИВНОЕ И УГОЛОВНОЕ ЗАКОНОДАТЕЛЬСТВО В ЧАСТИ ОБРАЩЕНИЯ ЛС И МИ;</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2. ДО НАСТОЯЩЕГО ВРЕМЕНИ ТАК И НЕ ПРИНЯТ ФЕДЕРАЛЬНЫЙ ЗАКОН ОБ ОБРАЩЕНИИ МЕДИЦИНСКИХ ИЗДЕЛИЙ ( ЗАКОНОПРОЕКТ БЫЛ ВНЕСЕН В ДУМУ ЕЩЕ В 90 ГОДАХ;</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3. РУ- ЕДИНСТВЕНЫЙ ФИЛЬТР, ПОЗВОЛЯЮЩИЙ ЗАКАЗЧИКУ ПОЛУЧИТЬ ИНФОРМАЦИЮ О РЕГИСТРАЦИИ МЕДИЦИНСКОГО ИЗДЕЛИЯ</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51</a:t>
            </a:fld>
            <a:endParaRPr lang="ru-RU" dirty="0">
              <a:solidFill>
                <a:prstClr val="black">
                  <a:tint val="75000"/>
                </a:prstClr>
              </a:solidFill>
            </a:endParaRPr>
          </a:p>
        </p:txBody>
      </p:sp>
    </p:spTree>
    <p:extLst>
      <p:ext uri="{BB962C8B-B14F-4D97-AF65-F5344CB8AC3E}">
        <p14:creationId xmlns:p14="http://schemas.microsoft.com/office/powerpoint/2010/main" val="16819644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Заголовок 1"/>
          <p:cNvSpPr>
            <a:spLocks noGrp="1"/>
          </p:cNvSpPr>
          <p:nvPr>
            <p:ph type="title"/>
          </p:nvPr>
        </p:nvSpPr>
        <p:spPr>
          <a:xfrm>
            <a:off x="971600" y="0"/>
            <a:ext cx="7509520" cy="1916832"/>
          </a:xfrm>
        </p:spPr>
        <p:txBody>
          <a:bodyPr/>
          <a:lstStyle/>
          <a:p>
            <a:pPr algn="ctr">
              <a:lnSpc>
                <a:spcPct val="106000"/>
              </a:lnSpc>
              <a:spcAft>
                <a:spcPts val="800"/>
              </a:spcAft>
            </a:pPr>
            <a:r>
              <a:rPr lang="ru-RU" altLang="ru-RU" sz="2000" b="1" dirty="0" smtClean="0">
                <a:solidFill>
                  <a:srgbClr val="FF0000"/>
                </a:solidFill>
              </a:rPr>
              <a:t>МЕДИЦИНСКИЕ ИЗДЕЛИЯ</a:t>
            </a:r>
            <a:r>
              <a:rPr lang="ru-RU" altLang="ru-RU" sz="2400" dirty="0" smtClean="0">
                <a:solidFill>
                  <a:srgbClr val="FF0000"/>
                </a:solidFill>
                <a:cs typeface="Times New Roman" panose="02020603050405020304" pitchFamily="18" charset="0"/>
              </a:rPr>
              <a:t/>
            </a:r>
            <a:br>
              <a:rPr lang="ru-RU" altLang="ru-RU" sz="2400" dirty="0" smtClean="0">
                <a:solidFill>
                  <a:srgbClr val="FF0000"/>
                </a:solidFill>
                <a:cs typeface="Times New Roman" panose="02020603050405020304" pitchFamily="18" charset="0"/>
              </a:rPr>
            </a:br>
            <a:r>
              <a:rPr lang="en-US" altLang="ru-RU" sz="2400" dirty="0" smtClean="0">
                <a:solidFill>
                  <a:srgbClr val="FF0000"/>
                </a:solidFill>
                <a:cs typeface="Times New Roman" panose="02020603050405020304" pitchFamily="18" charset="0"/>
              </a:rPr>
              <a:t/>
            </a:r>
            <a:br>
              <a:rPr lang="en-US" altLang="ru-RU" sz="2400" dirty="0" smtClean="0">
                <a:solidFill>
                  <a:srgbClr val="FF0000"/>
                </a:solidFill>
                <a:cs typeface="Times New Roman" panose="02020603050405020304" pitchFamily="18" charset="0"/>
              </a:rPr>
            </a:br>
            <a:r>
              <a:rPr lang="ru-RU" altLang="ru-RU" sz="2400" dirty="0" smtClean="0">
                <a:solidFill>
                  <a:srgbClr val="FF0000"/>
                </a:solidFill>
              </a:rPr>
              <a:t>           </a:t>
            </a:r>
            <a:endParaRPr lang="ru-RU" altLang="ru-RU" sz="2400" b="1" dirty="0" smtClean="0">
              <a:solidFill>
                <a:srgbClr val="FF0000"/>
              </a:solidFill>
            </a:endParaRPr>
          </a:p>
        </p:txBody>
      </p:sp>
      <p:sp>
        <p:nvSpPr>
          <p:cNvPr id="141315" name="Объект 2"/>
          <p:cNvSpPr>
            <a:spLocks noGrp="1"/>
          </p:cNvSpPr>
          <p:nvPr>
            <p:ph sz="quarter" idx="1"/>
          </p:nvPr>
        </p:nvSpPr>
        <p:spPr>
          <a:xfrm>
            <a:off x="251520" y="1196752"/>
            <a:ext cx="8229600" cy="4937125"/>
          </a:xfrm>
        </p:spPr>
        <p:txBody>
          <a:bodyPr/>
          <a:lstStyle/>
          <a:p>
            <a:pPr marL="0" indent="0" algn="just">
              <a:buNone/>
            </a:pPr>
            <a:r>
              <a:rPr lang="ru-RU" sz="2000" dirty="0" smtClean="0">
                <a:solidFill>
                  <a:srgbClr val="FF0000"/>
                </a:solidFill>
              </a:rPr>
              <a:t>                                      </a:t>
            </a:r>
            <a:r>
              <a:rPr lang="ru-RU" sz="2000" b="1" dirty="0" smtClean="0">
                <a:solidFill>
                  <a:srgbClr val="7030A0"/>
                </a:solidFill>
              </a:rPr>
              <a:t>РЕЕСТР МЕДИЦИНСКИХ ИЗДЕЛИЙ</a:t>
            </a:r>
          </a:p>
          <a:p>
            <a:pPr marL="0" indent="0" algn="just">
              <a:buNone/>
            </a:pPr>
            <a:r>
              <a:rPr lang="ru-RU" sz="2000" b="1" dirty="0">
                <a:solidFill>
                  <a:srgbClr val="7030A0"/>
                </a:solidFill>
              </a:rPr>
              <a:t> </a:t>
            </a:r>
            <a:r>
              <a:rPr lang="ru-RU" sz="2000" b="1" dirty="0" smtClean="0">
                <a:solidFill>
                  <a:srgbClr val="7030A0"/>
                </a:solidFill>
              </a:rPr>
              <a:t>      </a:t>
            </a:r>
            <a:r>
              <a:rPr lang="ru-RU" sz="2000" b="1" dirty="0" smtClean="0"/>
              <a:t>(  ФЕДЕРАЛЬНАЯ СЛУЖБА ПО НАДЗОРУ В СФЕРЕ ЗДРАВООХРАНЕНИЯ)</a:t>
            </a:r>
          </a:p>
          <a:p>
            <a:pPr marL="0" indent="0" algn="just">
              <a:buNone/>
            </a:pPr>
            <a:r>
              <a:rPr lang="ru-RU" sz="2000" b="1" dirty="0" smtClean="0">
                <a:solidFill>
                  <a:srgbClr val="FF0000"/>
                </a:solidFill>
              </a:rPr>
              <a:t>                                      </a:t>
            </a:r>
            <a:r>
              <a:rPr lang="en-US" sz="2000" b="1" dirty="0" smtClean="0">
                <a:solidFill>
                  <a:srgbClr val="FF0000"/>
                </a:solidFill>
              </a:rPr>
              <a:t>http</a:t>
            </a:r>
            <a:r>
              <a:rPr lang="ru-RU" sz="2000" b="1" dirty="0" smtClean="0">
                <a:solidFill>
                  <a:srgbClr val="FF0000"/>
                </a:solidFill>
              </a:rPr>
              <a:t>:</a:t>
            </a:r>
            <a:r>
              <a:rPr lang="en-US" sz="2000" b="1" dirty="0" smtClean="0">
                <a:solidFill>
                  <a:srgbClr val="FF0000"/>
                </a:solidFill>
              </a:rPr>
              <a:t>//www. roszdravnadzor.ru</a:t>
            </a:r>
          </a:p>
          <a:p>
            <a:pPr marL="0" indent="0" algn="just">
              <a:buNone/>
            </a:pPr>
            <a:endParaRPr lang="en-US" sz="2000" b="1" dirty="0">
              <a:solidFill>
                <a:srgbClr val="FF0000"/>
              </a:solidFill>
            </a:endParaRPr>
          </a:p>
          <a:p>
            <a:pPr marL="0" indent="0" algn="just">
              <a:buNone/>
            </a:pPr>
            <a:r>
              <a:rPr lang="en-US" sz="2000" b="1" dirty="0" smtClean="0">
                <a:solidFill>
                  <a:srgbClr val="7030A0"/>
                </a:solidFill>
              </a:rPr>
              <a:t>                                           </a:t>
            </a:r>
            <a:r>
              <a:rPr lang="ru-RU" sz="2000" b="1" dirty="0" smtClean="0">
                <a:solidFill>
                  <a:srgbClr val="00B050"/>
                </a:solidFill>
              </a:rPr>
              <a:t>ВАЖНО ПОМНИТЬ, ЧТО:</a:t>
            </a:r>
          </a:p>
          <a:p>
            <a:pPr marL="457200" indent="-457200" algn="just">
              <a:buAutoNum type="arabicPeriod"/>
            </a:pPr>
            <a:r>
              <a:rPr lang="ru-RU" sz="2000" b="1" dirty="0" smtClean="0">
                <a:solidFill>
                  <a:srgbClr val="7030A0"/>
                </a:solidFill>
              </a:rPr>
              <a:t>Медицинские изделия, имеющие одинаковое назначение, могут иметь совершенно разные названия в реестре</a:t>
            </a:r>
          </a:p>
          <a:p>
            <a:pPr marL="457200" indent="-457200" algn="just">
              <a:buAutoNum type="arabicPeriod" startAt="2"/>
            </a:pPr>
            <a:r>
              <a:rPr lang="ru-RU" sz="2000" b="1" dirty="0" smtClean="0">
                <a:solidFill>
                  <a:srgbClr val="7030A0"/>
                </a:solidFill>
              </a:rPr>
              <a:t>Некоторые медицинские изделия могут указываться в приложении </a:t>
            </a:r>
          </a:p>
          <a:p>
            <a:pPr marL="0" indent="0" algn="just">
              <a:buNone/>
            </a:pPr>
            <a:r>
              <a:rPr lang="ru-RU" sz="2000" b="1" dirty="0" smtClean="0">
                <a:solidFill>
                  <a:srgbClr val="7030A0"/>
                </a:solidFill>
              </a:rPr>
              <a:t>        к РУ и поиск изделия по реестру даст неадекватный ответ </a:t>
            </a:r>
          </a:p>
          <a:p>
            <a:pPr marL="0" indent="0" algn="just">
              <a:buNone/>
            </a:pPr>
            <a:r>
              <a:rPr lang="ru-RU" sz="2000" b="1" dirty="0">
                <a:solidFill>
                  <a:srgbClr val="7030A0"/>
                </a:solidFill>
              </a:rPr>
              <a:t> </a:t>
            </a:r>
            <a:r>
              <a:rPr lang="ru-RU" sz="2000" b="1" dirty="0" smtClean="0">
                <a:solidFill>
                  <a:srgbClr val="7030A0"/>
                </a:solidFill>
              </a:rPr>
              <a:t>       ( простынь медицинская, </a:t>
            </a:r>
            <a:r>
              <a:rPr lang="ru-RU" sz="2000" b="1" dirty="0" err="1" smtClean="0">
                <a:solidFill>
                  <a:srgbClr val="7030A0"/>
                </a:solidFill>
              </a:rPr>
              <a:t>бахиллы</a:t>
            </a:r>
            <a:r>
              <a:rPr lang="ru-RU" sz="2000" b="1" dirty="0" smtClean="0">
                <a:solidFill>
                  <a:srgbClr val="7030A0"/>
                </a:solidFill>
              </a:rPr>
              <a:t> операционные и </a:t>
            </a:r>
            <a:r>
              <a:rPr lang="ru-RU" sz="2000" b="1" dirty="0" err="1" smtClean="0">
                <a:solidFill>
                  <a:srgbClr val="7030A0"/>
                </a:solidFill>
              </a:rPr>
              <a:t>тд</a:t>
            </a:r>
            <a:r>
              <a:rPr lang="ru-RU" sz="2000" b="1" dirty="0" smtClean="0">
                <a:solidFill>
                  <a:srgbClr val="7030A0"/>
                </a:solidFill>
              </a:rPr>
              <a:t> часто не </a:t>
            </a:r>
          </a:p>
          <a:p>
            <a:pPr marL="0" indent="0" algn="just">
              <a:buNone/>
            </a:pPr>
            <a:r>
              <a:rPr lang="ru-RU" sz="2000" b="1" dirty="0">
                <a:solidFill>
                  <a:srgbClr val="7030A0"/>
                </a:solidFill>
              </a:rPr>
              <a:t> </a:t>
            </a:r>
            <a:r>
              <a:rPr lang="ru-RU" sz="2000" b="1" dirty="0" smtClean="0">
                <a:solidFill>
                  <a:srgbClr val="7030A0"/>
                </a:solidFill>
              </a:rPr>
              <a:t>        регистрируются , а регистрируются как комплект белья </a:t>
            </a:r>
            <a:r>
              <a:rPr lang="ru-RU" sz="2000" b="1" dirty="0" err="1" smtClean="0">
                <a:solidFill>
                  <a:srgbClr val="7030A0"/>
                </a:solidFill>
              </a:rPr>
              <a:t>операцион</a:t>
            </a:r>
            <a:r>
              <a:rPr lang="ru-RU" sz="2000" b="1" dirty="0" smtClean="0">
                <a:solidFill>
                  <a:srgbClr val="7030A0"/>
                </a:solidFill>
              </a:rPr>
              <a:t>-</a:t>
            </a:r>
          </a:p>
          <a:p>
            <a:pPr marL="0" indent="0" algn="just">
              <a:buNone/>
            </a:pPr>
            <a:r>
              <a:rPr lang="ru-RU" sz="2000" b="1" dirty="0">
                <a:solidFill>
                  <a:srgbClr val="7030A0"/>
                </a:solidFill>
              </a:rPr>
              <a:t> </a:t>
            </a:r>
            <a:r>
              <a:rPr lang="ru-RU" sz="2000" b="1" dirty="0" smtClean="0">
                <a:solidFill>
                  <a:srgbClr val="7030A0"/>
                </a:solidFill>
              </a:rPr>
              <a:t>        </a:t>
            </a:r>
            <a:r>
              <a:rPr lang="ru-RU" sz="2000" b="1" dirty="0" err="1" smtClean="0">
                <a:solidFill>
                  <a:srgbClr val="7030A0"/>
                </a:solidFill>
              </a:rPr>
              <a:t>ного</a:t>
            </a:r>
            <a:r>
              <a:rPr lang="ru-RU" sz="2000" b="1" dirty="0" smtClean="0">
                <a:solidFill>
                  <a:srgbClr val="7030A0"/>
                </a:solidFill>
              </a:rPr>
              <a:t>, в приложении к РУ  указываются простыни, </a:t>
            </a:r>
            <a:r>
              <a:rPr lang="ru-RU" sz="2000" b="1" dirty="0" err="1" smtClean="0">
                <a:solidFill>
                  <a:srgbClr val="7030A0"/>
                </a:solidFill>
              </a:rPr>
              <a:t>бахиллы</a:t>
            </a:r>
            <a:r>
              <a:rPr lang="ru-RU" sz="2000" b="1" dirty="0" smtClean="0">
                <a:solidFill>
                  <a:srgbClr val="7030A0"/>
                </a:solidFill>
              </a:rPr>
              <a:t>)</a:t>
            </a:r>
            <a:endParaRPr lang="en-US" sz="2000" b="1" dirty="0" smtClean="0">
              <a:solidFill>
                <a:srgbClr val="7030A0"/>
              </a:solidFill>
            </a:endParaRPr>
          </a:p>
          <a:p>
            <a:pPr marL="0" indent="0" algn="just">
              <a:buNone/>
            </a:pPr>
            <a:endParaRPr lang="en-US" sz="2000" b="1" dirty="0" smtClean="0">
              <a:solidFill>
                <a:srgbClr val="7030A0"/>
              </a:solidFill>
            </a:endParaRPr>
          </a:p>
          <a:p>
            <a:pPr marL="0" indent="0" algn="just">
              <a:buNone/>
            </a:pPr>
            <a:endParaRPr lang="ru-RU" sz="2000" b="1" dirty="0" smtClean="0"/>
          </a:p>
        </p:txBody>
      </p:sp>
      <p:sp>
        <p:nvSpPr>
          <p:cNvPr id="141316" name="Дата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endParaRPr lang="ru-RU" altLang="ru-RU" dirty="0" smtClean="0"/>
          </a:p>
        </p:txBody>
      </p:sp>
      <p:sp>
        <p:nvSpPr>
          <p:cNvPr id="141317" name="Номер слайда 4"/>
          <p:cNvSpPr>
            <a:spLocks noGrp="1"/>
          </p:cNvSpPr>
          <p:nvPr>
            <p:ph type="sldNum" sz="quarter" idx="12"/>
          </p:nvPr>
        </p:nvSpPr>
        <p:spPr bwMode="auto">
          <a:xfrm>
            <a:off x="609600" y="6356350"/>
            <a:ext cx="1981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r>
              <a:rPr lang="ru-RU" altLang="ru-RU" dirty="0" smtClean="0"/>
              <a:t>3</a:t>
            </a:r>
          </a:p>
        </p:txBody>
      </p:sp>
    </p:spTree>
    <p:extLst>
      <p:ext uri="{BB962C8B-B14F-4D97-AF65-F5344CB8AC3E}">
        <p14:creationId xmlns:p14="http://schemas.microsoft.com/office/powerpoint/2010/main" val="1373236343"/>
      </p:ext>
    </p:extLst>
  </p:cSld>
  <p:clrMapOvr>
    <a:masterClrMapping/>
  </p:clrMapOvr>
  <p:transition>
    <p:wedg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РЕГИСТРАЦИОННЫЕ УДОСТОВЕРЕНИЯ ПРИ ЗАКУПКЕ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ТРЕБОВАНИЕ О ПРЕДОСТАВЛЕНИИ КОПИИ РУ В ДОКУМЕНТАЦИИ О ЗАКУПКЕ</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КАК ЭТО ТРАКТУЕТСЯ В ФЗ-44?</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ПУНКТ 3 ЧАСТЬ 5 СТ.66 ЗАКОНА</a:t>
            </a:r>
            <a:r>
              <a:rPr lang="ru-RU" sz="1600" b="1" dirty="0" smtClean="0">
                <a:solidFill>
                  <a:srgbClr val="00B0F0"/>
                </a:solidFill>
                <a:latin typeface="Times New Roman" pitchFamily="18" charset="0"/>
                <a:cs typeface="Times New Roman" pitchFamily="18" charset="0"/>
              </a:rPr>
              <a:t>:</a:t>
            </a:r>
          </a:p>
          <a:p>
            <a:pPr marL="0" lvl="1" indent="0" fontAlgn="auto">
              <a:lnSpc>
                <a:spcPct val="80000"/>
              </a:lnSpc>
              <a:spcBef>
                <a:spcPts val="0"/>
              </a:spcBef>
              <a:spcAft>
                <a:spcPts val="0"/>
              </a:spcAft>
              <a:buNone/>
              <a:defRPr/>
            </a:pPr>
            <a:endParaRPr lang="ru-RU" sz="1600" b="1" dirty="0" smtClean="0">
              <a:solidFill>
                <a:srgbClr val="00B0F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F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F0"/>
                </a:solidFill>
                <a:latin typeface="Times New Roman" pitchFamily="18" charset="0"/>
                <a:cs typeface="Times New Roman" pitchFamily="18" charset="0"/>
              </a:rPr>
              <a:t> </a:t>
            </a:r>
            <a:r>
              <a:rPr lang="ru-RU" sz="1600" b="1" dirty="0" smtClean="0">
                <a:latin typeface="Times New Roman" pitchFamily="18" charset="0"/>
                <a:cs typeface="Times New Roman" pitchFamily="18" charset="0"/>
              </a:rPr>
              <a:t>«ЕСЛИ В СООТВЕТСТВИИ С ЗАКОНОДАТЕЛЬСТВОМ РФ УСТАНОВЛЕНЫ </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ТРЕБОВАНИЯ К ТРУ И ПРЕДСТАВЛЕНИЕ УКАЗАННЫХ ДОКУМЕНТОВ </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ПРЕДУСМОТРЕНО ДОКУМЕНТАЦИЕЙ , </a:t>
            </a:r>
            <a:r>
              <a:rPr lang="ru-RU" sz="1600" b="1" dirty="0" smtClean="0">
                <a:solidFill>
                  <a:srgbClr val="C00000"/>
                </a:solidFill>
                <a:latin typeface="Times New Roman" pitchFamily="18" charset="0"/>
                <a:cs typeface="Times New Roman" pitchFamily="18" charset="0"/>
              </a:rPr>
              <a:t>ВТОРАЯ ЧАСТЬ ЗАЯВКИ ДОЛЖНА </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СОДЕРЖАТЬ КОПИИ ДОКУМЕНТОВ</a:t>
            </a:r>
            <a:r>
              <a:rPr lang="ru-RU" sz="1600" b="1" dirty="0" smtClean="0">
                <a:latin typeface="Times New Roman" pitchFamily="18" charset="0"/>
                <a:cs typeface="Times New Roman" pitchFamily="18" charset="0"/>
              </a:rPr>
              <a:t>, ПОДТВЕРЖДАЮЩИХ СООТВЕТСТВИЕ  ТРУ , </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ТРЕБОВАНИЯМ, УСТАНОВЛЕННЫМ В СООТВЕТСТВИИ С ЗАКОНОДАТЕЛЬСТВОМ </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РФ. </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53</a:t>
            </a:fld>
            <a:endParaRPr lang="ru-RU" dirty="0">
              <a:solidFill>
                <a:prstClr val="black">
                  <a:tint val="75000"/>
                </a:prstClr>
              </a:solidFill>
            </a:endParaRPr>
          </a:p>
        </p:txBody>
      </p:sp>
    </p:spTree>
    <p:extLst>
      <p:ext uri="{BB962C8B-B14F-4D97-AF65-F5344CB8AC3E}">
        <p14:creationId xmlns:p14="http://schemas.microsoft.com/office/powerpoint/2010/main" val="379474473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РЕГИСТРАЦИОННЫЕ УДОСТОВЕРЕНИЯ ПРИ ЗАКУПКЕ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ТРЕБОВАНИЕ О ПРЕДОСТАВЛЕНИИ КОПИИ РУ В ДОКУМЕНТАЦИИ О ЗАКУПКЕ</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70C0"/>
                </a:solidFill>
                <a:latin typeface="Times New Roman" pitchFamily="18" charset="0"/>
                <a:cs typeface="Times New Roman" pitchFamily="18" charset="0"/>
              </a:rPr>
              <a:t>В СООТВЕТСТВИИ  С ЧАСТЬЮ 4 СТ.38 ФЕДЕРАЛЬНОГО ЗАКОНА № 323, 2011 Г «ОБ ОСНОВАХ ОХРАНЫ ЗДОРОВЬЯ ГРАЖДАН» НА ТЕРРИТОРИИ РФ РАЗРЕШАЕТСЯ ОБРАЩЕНИЕ МЕДИЦИНСКИХ ИЗДЕЛИЙ , ЗАРЕГИСТРИРОВАННЫХ В ПОРЯДКЕ, УСТАНОВЛЕННОМ ПРАВИТЕЛЬСТВОМ РФ.</a:t>
            </a:r>
          </a:p>
          <a:p>
            <a:pPr marL="0" lvl="1" indent="0" fontAlgn="auto">
              <a:lnSpc>
                <a:spcPct val="80000"/>
              </a:lnSpc>
              <a:spcBef>
                <a:spcPts val="0"/>
              </a:spcBef>
              <a:spcAft>
                <a:spcPts val="0"/>
              </a:spcAft>
              <a:buNone/>
              <a:defRPr/>
            </a:pPr>
            <a:endParaRPr lang="ru-RU" sz="1600" b="1" dirty="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ДОКУМЕНТОМ, ПОДТВЕРЖДАЮЩИМ ФАКТ  ГОСУДАРСТВЕННОЙ РЕГИСТРАЦИИ МЕДИЦИНСКОГО ИЗДЕЛИЯ, ЯВЛЯЕТСЯ РЕГИСТРАЦИОННОЕ УДОСТОВЕРЕНИЕ</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54</a:t>
            </a:fld>
            <a:endParaRPr lang="ru-RU" dirty="0">
              <a:solidFill>
                <a:prstClr val="black">
                  <a:tint val="75000"/>
                </a:prstClr>
              </a:solidFill>
            </a:endParaRPr>
          </a:p>
        </p:txBody>
      </p:sp>
    </p:spTree>
    <p:extLst>
      <p:ext uri="{BB962C8B-B14F-4D97-AF65-F5344CB8AC3E}">
        <p14:creationId xmlns:p14="http://schemas.microsoft.com/office/powerpoint/2010/main" val="22648826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РЕГИСТРАЦИОННЫЕ УДОСТОВЕРЕНИЯ ПРИ ЗАКУПКЕ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ТРЕБОВАНИЕ О ПРЕДОСТАВЛЕНИИ КОПИИ РУ В ДОКУМЕНТАЦИИ О ЗАКУПКЕ</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70C0"/>
                </a:solidFill>
                <a:latin typeface="Times New Roman" pitchFamily="18" charset="0"/>
                <a:cs typeface="Times New Roman" pitchFamily="18" charset="0"/>
              </a:rPr>
              <a:t>ПУНКТ 2 СТ.456 ГК РФ:</a:t>
            </a:r>
          </a:p>
          <a:p>
            <a:pPr marL="0" lvl="1" indent="0" fontAlgn="auto">
              <a:lnSpc>
                <a:spcPct val="80000"/>
              </a:lnSpc>
              <a:spcBef>
                <a:spcPts val="0"/>
              </a:spcBef>
              <a:spcAft>
                <a:spcPts val="0"/>
              </a:spcAft>
              <a:buNone/>
              <a:defRPr/>
            </a:pPr>
            <a:endParaRPr lang="ru-RU" sz="1600" b="1" dirty="0" smtClean="0">
              <a:solidFill>
                <a:srgbClr val="0070C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 ПРОДАВЕЦ ОБЯЗАН ОДНОВРЕЕННО СПЕРЕДАЧЕЙ ВЕЩИ ПЕРЕДАТЬ ПОКУПАТЕЛЮ ЕЕ ПРИНАДЛЕЖНОСТИ, А ТАКЖЕ ОТНОСЯЩИЕСЯ К НЕЙ ДОКУМЕНТЫ  ( ТЕХНИЧЕСКИЙ ПАСПОРТ, СЕРТИФИКАТ КАЧЕСТВА, ИНСТРУКЦИЮ ПО ЭКСПЛУАТАЦИИ»</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FF0000"/>
                </a:solidFill>
                <a:latin typeface="Times New Roman" pitchFamily="18" charset="0"/>
                <a:cs typeface="Times New Roman" pitchFamily="18" charset="0"/>
              </a:rPr>
              <a:t>ПРИ ЭТОМ НОРМЫ ГК РФ НЕ ОБЯЗЫВАЮТ ЗАКАЗЧИКА ТРЕБОВАТЬ РУ НА МЕДИЦИНСКИЕ ИЗДЕЛИЯ, МЕДИЦИНСКОЕ ОБОРУДОВАНИЕ ОДНОВРЕМЕННО С ПЕРЕДАЧЕЙ ТОВАРА</a:t>
            </a:r>
          </a:p>
          <a:p>
            <a:pPr marL="0" lvl="1" indent="0" fontAlgn="auto">
              <a:lnSpc>
                <a:spcPct val="80000"/>
              </a:lnSpc>
              <a:spcBef>
                <a:spcPts val="0"/>
              </a:spcBef>
              <a:spcAft>
                <a:spcPts val="0"/>
              </a:spcAft>
              <a:buNone/>
              <a:defRPr/>
            </a:pPr>
            <a:endParaRPr lang="ru-RU" sz="1600" b="1" dirty="0">
              <a:solidFill>
                <a:srgbClr val="FF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FF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FF0000"/>
                </a:solidFill>
                <a:latin typeface="Times New Roman" pitchFamily="18" charset="0"/>
                <a:cs typeface="Times New Roman" pitchFamily="18" charset="0"/>
              </a:rPr>
              <a:t>РАЗЪЯСНЕНИЕ ФАС РОССИИ ОТ 23.10.2014Г № АД</a:t>
            </a:r>
            <a:r>
              <a:rPr lang="en-US" sz="1600" b="1" dirty="0" smtClean="0">
                <a:solidFill>
                  <a:srgbClr val="FF0000"/>
                </a:solidFill>
                <a:latin typeface="Times New Roman" pitchFamily="18" charset="0"/>
                <a:cs typeface="Times New Roman" pitchFamily="18" charset="0"/>
              </a:rPr>
              <a:t>/</a:t>
            </a:r>
            <a:r>
              <a:rPr lang="ru-RU" sz="1600" b="1" dirty="0" smtClean="0">
                <a:solidFill>
                  <a:srgbClr val="FF0000"/>
                </a:solidFill>
                <a:latin typeface="Times New Roman" pitchFamily="18" charset="0"/>
                <a:cs typeface="Times New Roman" pitchFamily="18" charset="0"/>
              </a:rPr>
              <a:t>43043</a:t>
            </a:r>
            <a:r>
              <a:rPr lang="en-US" sz="1600" b="1" dirty="0" smtClean="0">
                <a:solidFill>
                  <a:srgbClr val="FF0000"/>
                </a:solidFill>
                <a:latin typeface="Times New Roman" pitchFamily="18" charset="0"/>
                <a:cs typeface="Times New Roman" pitchFamily="18" charset="0"/>
              </a:rPr>
              <a:t>/</a:t>
            </a:r>
            <a:r>
              <a:rPr lang="ru-RU" sz="1600" b="1" dirty="0" smtClean="0">
                <a:solidFill>
                  <a:srgbClr val="FF0000"/>
                </a:solidFill>
                <a:latin typeface="Times New Roman" pitchFamily="18" charset="0"/>
                <a:cs typeface="Times New Roman" pitchFamily="18" charset="0"/>
              </a:rPr>
              <a:t>14</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55</a:t>
            </a:fld>
            <a:endParaRPr lang="ru-RU" dirty="0">
              <a:solidFill>
                <a:prstClr val="black">
                  <a:tint val="75000"/>
                </a:prstClr>
              </a:solidFill>
            </a:endParaRPr>
          </a:p>
        </p:txBody>
      </p:sp>
    </p:spTree>
    <p:extLst>
      <p:ext uri="{BB962C8B-B14F-4D97-AF65-F5344CB8AC3E}">
        <p14:creationId xmlns:p14="http://schemas.microsoft.com/office/powerpoint/2010/main" val="36654256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РЕГИСТРАЦИОННЫЕ УДОСТОВЕРЕНИЯ ПРИ ЗАКУПКЕ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ПОЗИЦИЯ ФАС РФ ПО ФОРМУЛИРОВКЕ ТРЕБОВАНИЯ К УЧАСТНИКАМ ЗАКУПКИ:</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chemeClr val="accent1">
                    <a:lumMod val="50000"/>
                  </a:schemeClr>
                </a:solidFill>
                <a:latin typeface="Times New Roman" pitchFamily="18" charset="0"/>
                <a:cs typeface="Times New Roman" pitchFamily="18" charset="0"/>
              </a:rPr>
              <a:t>« ПРЕДОСТАВИТЬ КОПИЮ РУ  НА КАЖДОЕ МИ ИЛИ ИНФОРМАЦИЮ, КОМИССИИ ЗАКАЗЧИКА ИДЕНТИФИЦИРОВАТЬ ПРЕДЛАГАЕМОЕ К ПОСТАВКЕ МИ ( РЕКВИЗИТЫ РУ, НАИМЕНОВАНИЕ МИ И ТД)</a:t>
            </a:r>
          </a:p>
          <a:p>
            <a:pPr marL="0" lvl="1" indent="0" fontAlgn="auto">
              <a:lnSpc>
                <a:spcPct val="80000"/>
              </a:lnSpc>
              <a:spcBef>
                <a:spcPts val="0"/>
              </a:spcBef>
              <a:spcAft>
                <a:spcPts val="0"/>
              </a:spcAft>
              <a:buNone/>
              <a:defRPr/>
            </a:pPr>
            <a:endParaRPr lang="ru-RU" sz="1600" b="1" dirty="0">
              <a:solidFill>
                <a:schemeClr val="accent1">
                  <a:lumMod val="50000"/>
                </a:schemeClr>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СУДЕБНАЯ ПРАКТИКА ИНАЯ:</a:t>
            </a: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(ПОСТАНОВЛЕНИЕ  АС  ОТ 25 МАЯ 2017 Г №  А-65-27989</a:t>
            </a:r>
            <a:r>
              <a:rPr lang="en-US" sz="1600" b="1" dirty="0" smtClean="0">
                <a:latin typeface="Times New Roman" pitchFamily="18" charset="0"/>
                <a:cs typeface="Times New Roman" pitchFamily="18" charset="0"/>
              </a:rPr>
              <a:t>/2017)</a:t>
            </a:r>
          </a:p>
          <a:p>
            <a:pPr marL="0" lvl="1" indent="0" fontAlgn="auto">
              <a:lnSpc>
                <a:spcPct val="80000"/>
              </a:lnSpc>
              <a:spcBef>
                <a:spcPts val="0"/>
              </a:spcBef>
              <a:spcAft>
                <a:spcPts val="0"/>
              </a:spcAft>
              <a:buNone/>
              <a:defRPr/>
            </a:pPr>
            <a:endParaRPr lang="en-US"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 НЕОБХОДИМО ТРЕБОВАТЬ ИСКЛЮЧИТЕЛЬНО РУ НА МЕДИЗДЕЛИЕ, ТАК КАК ТОЛЬКО РУ ЯВЛЯЕТСЯ ДОКУМЕНТОМ, ПОДТВЕРЖДАЮЩИМ ФАКТ ГОСУДАРСТВЕННОЙ РЕГИСТРАЦИИ МЕДИЦИНСКОГО ИЗДЕЛИЯ, А ЗНАЧИТ И ДОКУМЕНТОМ, ПОДТВЕРЖДАЮЩИМ ПРАВОМЕРНОСТЬ ВВЕДЕНИЯ В ГРАЖДАНСКИЙ ОБОРОТ НА ТЕРРИТОРИИ РФ ОПРЕДЕЛЕННОГО МИ»</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ОБЩИЙ ВЫВОД:</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НАЛИЧИЕ В ДОКУМЕНТАЦИИ О ЗАКУПКЕ ТРЕБОВАНИЯ О ПРЕДОСТАВЛЕНИИ КОПИИ РУ В СОСТАВЕ 2 ЧАСТИ ЗАЯВКИ ЯВЛЯЕТСЯ ОБЯЗАТЕЛЬНЫМ</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56</a:t>
            </a:fld>
            <a:endParaRPr lang="ru-RU" dirty="0">
              <a:solidFill>
                <a:prstClr val="black">
                  <a:tint val="75000"/>
                </a:prstClr>
              </a:solidFill>
            </a:endParaRPr>
          </a:p>
        </p:txBody>
      </p:sp>
    </p:spTree>
    <p:extLst>
      <p:ext uri="{BB962C8B-B14F-4D97-AF65-F5344CB8AC3E}">
        <p14:creationId xmlns:p14="http://schemas.microsoft.com/office/powerpoint/2010/main" val="16741132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РЕГИСТРАЦИОННЫЕ УДОСТОВЕРЕНИЯ ПРИ ЗАКУПКЕ МЕДИЦИНСКИХ ИЗДЕЛИЙ</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ОТСУТСТВИЕ ТАКОГО ТРЕБОВАНИЯ КВАЛИФИЦИРУЕТСЯ КАК НАРУШЕНИЕ АНТИМОНОПОЛЬНЫМ ОРГАНОМ ЗАКОНОДАТЕЛЬСТВА О КОНТРАКТНОЙ СИСТЕМЕ</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ПОСТАНОВЛЕНИЕ ФАС РФ ОТ 21.01.2016 Г ПО ДЕЛУ П-449</a:t>
            </a:r>
            <a:r>
              <a:rPr lang="en-US" sz="1600" b="1" dirty="0" smtClean="0">
                <a:solidFill>
                  <a:srgbClr val="C00000"/>
                </a:solidFill>
                <a:latin typeface="Times New Roman" pitchFamily="18" charset="0"/>
                <a:cs typeface="Times New Roman" pitchFamily="18" charset="0"/>
              </a:rPr>
              <a:t>/</a:t>
            </a:r>
            <a:r>
              <a:rPr lang="ru-RU" sz="1600" b="1" dirty="0" smtClean="0">
                <a:solidFill>
                  <a:srgbClr val="C00000"/>
                </a:solidFill>
                <a:latin typeface="Times New Roman" pitchFamily="18" charset="0"/>
                <a:cs typeface="Times New Roman" pitchFamily="18" charset="0"/>
              </a:rPr>
              <a:t>15</a:t>
            </a:r>
            <a:r>
              <a:rPr lang="en-US" sz="1600" b="1" dirty="0" smtClean="0">
                <a:solidFill>
                  <a:srgbClr val="C00000"/>
                </a:solidFill>
                <a:latin typeface="Times New Roman" pitchFamily="18" charset="0"/>
                <a:cs typeface="Times New Roman" pitchFamily="18" charset="0"/>
              </a:rPr>
              <a:t>/</a:t>
            </a:r>
            <a:r>
              <a:rPr lang="ru-RU" sz="1600" b="1" dirty="0" smtClean="0">
                <a:solidFill>
                  <a:srgbClr val="C00000"/>
                </a:solidFill>
                <a:latin typeface="Times New Roman" pitchFamily="18" charset="0"/>
                <a:cs typeface="Times New Roman" pitchFamily="18" charset="0"/>
              </a:rPr>
              <a:t>АК 1075-15</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РЕШЕНИЕ КРАСНОЯРСКОГО УФАСА РФ ОТ 30.12.2016 Г  ПО ДЕЛУ № 2431;</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rgbClr val="C00000"/>
                </a:solidFill>
                <a:latin typeface="Times New Roman" pitchFamily="18" charset="0"/>
                <a:cs typeface="Times New Roman" pitchFamily="18" charset="0"/>
              </a:rPr>
              <a:t>РЕШЕНИЕ </a:t>
            </a:r>
            <a:r>
              <a:rPr lang="ru-RU" sz="1600" b="1" dirty="0" smtClean="0">
                <a:solidFill>
                  <a:srgbClr val="C00000"/>
                </a:solidFill>
                <a:latin typeface="Times New Roman" pitchFamily="18" charset="0"/>
                <a:cs typeface="Times New Roman" pitchFamily="18" charset="0"/>
              </a:rPr>
              <a:t>ДАГЕСТАНСКОГО </a:t>
            </a:r>
            <a:r>
              <a:rPr lang="ru-RU" sz="1600" b="1" dirty="0">
                <a:solidFill>
                  <a:srgbClr val="C00000"/>
                </a:solidFill>
                <a:latin typeface="Times New Roman" pitchFamily="18" charset="0"/>
                <a:cs typeface="Times New Roman" pitchFamily="18" charset="0"/>
              </a:rPr>
              <a:t>УФАСА РФ ОТ </a:t>
            </a:r>
            <a:r>
              <a:rPr lang="ru-RU" sz="1600" b="1" dirty="0" smtClean="0">
                <a:solidFill>
                  <a:srgbClr val="C00000"/>
                </a:solidFill>
                <a:latin typeface="Times New Roman" pitchFamily="18" charset="0"/>
                <a:cs typeface="Times New Roman" pitchFamily="18" charset="0"/>
              </a:rPr>
              <a:t>18.03.2015 </a:t>
            </a:r>
            <a:r>
              <a:rPr lang="ru-RU" sz="1600" b="1" dirty="0">
                <a:solidFill>
                  <a:srgbClr val="C00000"/>
                </a:solidFill>
                <a:latin typeface="Times New Roman" pitchFamily="18" charset="0"/>
                <a:cs typeface="Times New Roman" pitchFamily="18" charset="0"/>
              </a:rPr>
              <a:t>Г  ПО ДЕЛУ № </a:t>
            </a:r>
            <a:r>
              <a:rPr lang="ru-RU" sz="1600" b="1" dirty="0" smtClean="0">
                <a:solidFill>
                  <a:srgbClr val="C00000"/>
                </a:solidFill>
                <a:latin typeface="Times New Roman" pitchFamily="18" charset="0"/>
                <a:cs typeface="Times New Roman" pitchFamily="18" charset="0"/>
              </a:rPr>
              <a:t>165-А-2015;</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rgbClr val="C00000"/>
                </a:solidFill>
                <a:latin typeface="Times New Roman" pitchFamily="18" charset="0"/>
                <a:cs typeface="Times New Roman" pitchFamily="18" charset="0"/>
              </a:rPr>
              <a:t>РЕШЕНИЕ </a:t>
            </a:r>
            <a:r>
              <a:rPr lang="ru-RU" sz="1600" b="1" dirty="0" smtClean="0">
                <a:solidFill>
                  <a:srgbClr val="C00000"/>
                </a:solidFill>
                <a:latin typeface="Times New Roman" pitchFamily="18" charset="0"/>
                <a:cs typeface="Times New Roman" pitchFamily="18" charset="0"/>
              </a:rPr>
              <a:t>НОВОСИБИРСКОГО  </a:t>
            </a:r>
            <a:r>
              <a:rPr lang="ru-RU" sz="1600" b="1" dirty="0">
                <a:solidFill>
                  <a:srgbClr val="C00000"/>
                </a:solidFill>
                <a:latin typeface="Times New Roman" pitchFamily="18" charset="0"/>
                <a:cs typeface="Times New Roman" pitchFamily="18" charset="0"/>
              </a:rPr>
              <a:t>УФАСА РФ ОТ </a:t>
            </a:r>
            <a:r>
              <a:rPr lang="ru-RU" sz="1600" b="1" dirty="0" smtClean="0">
                <a:solidFill>
                  <a:srgbClr val="C00000"/>
                </a:solidFill>
                <a:latin typeface="Times New Roman" pitchFamily="18" charset="0"/>
                <a:cs typeface="Times New Roman" pitchFamily="18" charset="0"/>
              </a:rPr>
              <a:t>24.10.2014 </a:t>
            </a:r>
            <a:r>
              <a:rPr lang="ru-RU" sz="1600" b="1" dirty="0">
                <a:solidFill>
                  <a:srgbClr val="C00000"/>
                </a:solidFill>
                <a:latin typeface="Times New Roman" pitchFamily="18" charset="0"/>
                <a:cs typeface="Times New Roman" pitchFamily="18" charset="0"/>
              </a:rPr>
              <a:t>Г  ПО ДЕЛУ № </a:t>
            </a:r>
            <a:r>
              <a:rPr lang="ru-RU" sz="1600" b="1" dirty="0" smtClean="0">
                <a:solidFill>
                  <a:srgbClr val="C00000"/>
                </a:solidFill>
                <a:latin typeface="Times New Roman" pitchFamily="18" charset="0"/>
                <a:cs typeface="Times New Roman" pitchFamily="18" charset="0"/>
              </a:rPr>
              <a:t>08-01-399;</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В ДЕЙСТВИЯХ ТАКИХ ЗАКАЗЧИКОВ УСМАТРИВАЕТСЯ НАРУШЕНИЕ  Ч. 4.2 СТ.7.30  КоАП РФ</a:t>
            </a: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57</a:t>
            </a:fld>
            <a:endParaRPr lang="ru-RU" dirty="0">
              <a:solidFill>
                <a:prstClr val="black">
                  <a:tint val="75000"/>
                </a:prstClr>
              </a:solidFill>
            </a:endParaRPr>
          </a:p>
        </p:txBody>
      </p:sp>
    </p:spTree>
    <p:extLst>
      <p:ext uri="{BB962C8B-B14F-4D97-AF65-F5344CB8AC3E}">
        <p14:creationId xmlns:p14="http://schemas.microsoft.com/office/powerpoint/2010/main" val="12512237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1. КОПИЯ РЕГИСТРАЦИОННОГО УДОСТОВЕРЕНИЯ </a:t>
            </a:r>
          </a:p>
          <a:p>
            <a:pPr marL="0" lvl="1" indent="0" fontAlgn="auto">
              <a:lnSpc>
                <a:spcPct val="80000"/>
              </a:lnSpc>
              <a:spcBef>
                <a:spcPts val="0"/>
              </a:spcBef>
              <a:spcAft>
                <a:spcPts val="0"/>
              </a:spcAft>
              <a:buNone/>
              <a:defRPr/>
            </a:pPr>
            <a:r>
              <a:rPr lang="ru-RU" sz="1600" b="1" dirty="0">
                <a:solidFill>
                  <a:srgbClr val="00B050"/>
                </a:solidFill>
                <a:latin typeface="Times New Roman" pitchFamily="18" charset="0"/>
                <a:cs typeface="Times New Roman" pitchFamily="18" charset="0"/>
              </a:rPr>
              <a:t> </a:t>
            </a:r>
            <a:r>
              <a:rPr lang="ru-RU" sz="1600" b="1" dirty="0" smtClean="0">
                <a:solidFill>
                  <a:srgbClr val="00B050"/>
                </a:solidFill>
                <a:latin typeface="Times New Roman" pitchFamily="18" charset="0"/>
                <a:cs typeface="Times New Roman" pitchFamily="18" charset="0"/>
              </a:rPr>
              <a:t>                               БЕЗ ПРИЛОЖЕНИЯ К НЕМУ</a:t>
            </a:r>
          </a:p>
          <a:p>
            <a:pPr marL="0" lvl="1" indent="0" fontAlgn="auto">
              <a:lnSpc>
                <a:spcPct val="80000"/>
              </a:lnSpc>
              <a:spcBef>
                <a:spcPts val="0"/>
              </a:spcBef>
              <a:spcAft>
                <a:spcPts val="0"/>
              </a:spcAft>
              <a:buNone/>
              <a:defRPr/>
            </a:pPr>
            <a:r>
              <a:rPr lang="ru-RU" sz="1600" b="1" dirty="0">
                <a:solidFill>
                  <a:srgbClr val="00B050"/>
                </a:solidFill>
                <a:latin typeface="Times New Roman" pitchFamily="18" charset="0"/>
                <a:cs typeface="Times New Roman" pitchFamily="18" charset="0"/>
              </a:rPr>
              <a:t> </a:t>
            </a:r>
            <a:r>
              <a:rPr lang="ru-RU" sz="1600" b="1" dirty="0" smtClean="0">
                <a:solidFill>
                  <a:srgbClr val="00B050"/>
                </a:solidFill>
                <a:latin typeface="Times New Roman" pitchFamily="18" charset="0"/>
                <a:cs typeface="Times New Roman" pitchFamily="18" charset="0"/>
              </a:rPr>
              <a:t>                     </a:t>
            </a:r>
          </a:p>
          <a:p>
            <a:pPr marL="0" lvl="1" indent="0" fontAlgn="auto">
              <a:lnSpc>
                <a:spcPct val="80000"/>
              </a:lnSpc>
              <a:spcBef>
                <a:spcPts val="0"/>
              </a:spcBef>
              <a:spcAft>
                <a:spcPts val="0"/>
              </a:spcAft>
              <a:buNone/>
              <a:defRPr/>
            </a:pPr>
            <a:r>
              <a:rPr lang="ru-RU" sz="1600" b="1" dirty="0">
                <a:solidFill>
                  <a:srgbClr val="C00000"/>
                </a:solidFill>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                         «ПРИКАЗ РОСЗДРАВНАДЗОРА  ОТ 16.01.13Г № 40-ПР</a:t>
            </a:r>
            <a:r>
              <a:rPr lang="en-US" sz="1600" b="1" dirty="0" smtClean="0">
                <a:solidFill>
                  <a:srgbClr val="C00000"/>
                </a:solidFill>
                <a:latin typeface="Times New Roman" pitchFamily="18" charset="0"/>
                <a:cs typeface="Times New Roman" pitchFamily="18" charset="0"/>
              </a:rPr>
              <a:t>/</a:t>
            </a:r>
            <a:r>
              <a:rPr lang="ru-RU" sz="1600" b="1" dirty="0" smtClean="0">
                <a:solidFill>
                  <a:srgbClr val="C00000"/>
                </a:solidFill>
                <a:latin typeface="Times New Roman" pitchFamily="18" charset="0"/>
                <a:cs typeface="Times New Roman" pitchFamily="18" charset="0"/>
              </a:rPr>
              <a:t>13»</a:t>
            </a: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 ……. ПРИЛОЖЕНИЕ К РУ ЯВЛЯЕТСЯ ЕГО СОСТАВНОЙ ЧАСТЬЮ»</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        ВЫВОД:     ЗАЯВКА УЧАСТНИКА ДОЛЖНА СОДЕРЖАТЬ  КОПИЮ РУ</a:t>
            </a:r>
          </a:p>
          <a:p>
            <a:pPr marL="0" lvl="1" indent="0" fontAlgn="auto">
              <a:lnSpc>
                <a:spcPct val="80000"/>
              </a:lnSpc>
              <a:spcBef>
                <a:spcPts val="0"/>
              </a:spcBef>
              <a:spcAft>
                <a:spcPts val="0"/>
              </a:spcAft>
              <a:buNone/>
              <a:defRPr/>
            </a:pP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С ПРИЛОЖЕНИЕМ К НЕМУ</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РЕШЕНИЕ ИРКУТСКОГО УФАС ОТ 02.02.2017 ПО ДЕЛУ № 65:</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Заказчик отклонил заявку участника в связи с непредставлением  документов и информации, предусмотренных  ч.5 ст.66 ФЗ-44: во второй части заявки  представлена копия РУ на изделия полимерные для анестезиологии и реаниматологии БЕЗ ПРИЛОЖЕНИЯ №1. В копии РУ отсутствует информация относительно товара «Маска наркозная», предусмотренная ТЗ Заказчика</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РЕШЕНИЕ УФАС:    ДЕЙСТВИЯ КОМИССИИ ЗАКАЗЧИКА ПРАВОМЕРНЫ</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58</a:t>
            </a:fld>
            <a:endParaRPr lang="ru-RU" dirty="0">
              <a:solidFill>
                <a:prstClr val="black">
                  <a:tint val="75000"/>
                </a:prstClr>
              </a:solidFill>
            </a:endParaRPr>
          </a:p>
        </p:txBody>
      </p:sp>
    </p:spTree>
    <p:extLst>
      <p:ext uri="{BB962C8B-B14F-4D97-AF65-F5344CB8AC3E}">
        <p14:creationId xmlns:p14="http://schemas.microsoft.com/office/powerpoint/2010/main" val="31908760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2. НЕСООТВЕТСТВИЕ НАИМЕНОВАНИЯ ТОВАРА В ПЕРВОЙ ЧАСТИ ЗАЯВКИ</a:t>
            </a: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И КОПИИ РЕГИСТРАЦИОННОГО УДОСТОВЕРЕНИЯ</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ПРИМЕР:  В ЗАЯВКЕ УЧАСТНИКА УКАЗАН  «ХАЛАТ МДИЦИНСКИЙ  </a:t>
            </a:r>
          </a:p>
          <a:p>
            <a:pPr marL="0" lvl="1" indent="0" fontAlgn="auto">
              <a:lnSpc>
                <a:spcPct val="80000"/>
              </a:lnSpc>
              <a:spcBef>
                <a:spcPts val="0"/>
              </a:spcBef>
              <a:spcAft>
                <a:spcPts val="0"/>
              </a:spcAft>
              <a:buNone/>
              <a:defRPr/>
            </a:pPr>
            <a:r>
              <a:rPr lang="ru-RU" sz="1600" b="1" dirty="0">
                <a:solidFill>
                  <a:srgbClr val="7030A0"/>
                </a:solidFill>
                <a:latin typeface="Times New Roman" pitchFamily="18" charset="0"/>
                <a:cs typeface="Times New Roman" pitchFamily="18" charset="0"/>
              </a:rPr>
              <a:t> </a:t>
            </a:r>
            <a:r>
              <a:rPr lang="ru-RU" sz="1600" b="1" dirty="0" smtClean="0">
                <a:solidFill>
                  <a:srgbClr val="7030A0"/>
                </a:solidFill>
                <a:latin typeface="Times New Roman" pitchFamily="18" charset="0"/>
                <a:cs typeface="Times New Roman" pitchFamily="18" charset="0"/>
              </a:rPr>
              <a:t>                    ОДНОРАЗОВЫЙ», А В РУ- «ХАЛАТ ХИРУРГИЧЕСКИЙ ОДНОРАЗОВЫЙ»</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ВЫВОД:  </a:t>
            </a:r>
          </a:p>
          <a:p>
            <a:pPr marL="0" lvl="1" indent="0" fontAlgn="auto">
              <a:lnSpc>
                <a:spcPct val="80000"/>
              </a:lnSpc>
              <a:spcBef>
                <a:spcPts val="0"/>
              </a:spcBef>
              <a:spcAft>
                <a:spcPts val="0"/>
              </a:spcAft>
              <a:buNone/>
              <a:defRPr/>
            </a:pPr>
            <a:endParaRPr lang="ru-RU" sz="1600" b="1" dirty="0" smtClean="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a:t>
            </a:r>
            <a:r>
              <a:rPr lang="ru-RU" sz="1600" b="1" dirty="0" smtClean="0">
                <a:latin typeface="Times New Roman" pitchFamily="18" charset="0"/>
                <a:cs typeface="Times New Roman" pitchFamily="18" charset="0"/>
              </a:rPr>
              <a:t>ХАЛАТ МЕДИЦИНСКИЙ ОДНОРАЗОВЫЙ ЯВЛЯЕТСЯ НЕЗАРЕГИСТРИРОВАННЫМ МИ И В СООТВЕТСТВИИ С ЗАКОНОМ № 532 ОТ 31.12.2014 Г УСТАНАВЛИВАЕТСЯ АДМИНИСТРАТИВНАЯ И УГОЛОВНАЯ ОТВЕТСТВЕННОСТЬ ЗА ОБРАЩЕНИЕ НЕЗАРЕГИСТРИРОВАННЫХ МИ</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ОСНОВАНИЕ:</a:t>
            </a: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СТ.38 ФЗ 323 «ОБРАЩЕНИЕ НЕЗАРЕГИСТРИРОВАННЫХ МЕДИЦИНСКИХ ИЗДЕЛИЙ НА ТЕРРИТОРИИ РФ ЗАПРЕЩАЕТСЯ»</a:t>
            </a: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59</a:t>
            </a:fld>
            <a:endParaRPr lang="ru-RU" dirty="0">
              <a:solidFill>
                <a:prstClr val="black">
                  <a:tint val="75000"/>
                </a:prstClr>
              </a:solidFill>
            </a:endParaRPr>
          </a:p>
        </p:txBody>
      </p:sp>
    </p:spTree>
    <p:extLst>
      <p:ext uri="{BB962C8B-B14F-4D97-AF65-F5344CB8AC3E}">
        <p14:creationId xmlns:p14="http://schemas.microsoft.com/office/powerpoint/2010/main" val="2778675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363272" cy="850106"/>
          </a:xfrm>
        </p:spPr>
        <p:txBody>
          <a:bodyPr rtlCol="0">
            <a:normAutofit/>
          </a:bodyPr>
          <a:lstStyle/>
          <a:p>
            <a:pPr fontAlgn="auto">
              <a:spcAft>
                <a:spcPts val="0"/>
              </a:spcAft>
              <a:defRPr/>
            </a:pPr>
            <a:r>
              <a:rPr lang="ru-RU" sz="2000" b="1" dirty="0" smtClean="0">
                <a:solidFill>
                  <a:srgbClr val="FF0000"/>
                </a:solidFill>
              </a:rPr>
              <a:t>  ПРИНЦИПЫ ПОДГОТОВКИ ТЕХНИЧЕСКОГО ЗАДАНИЯ НА  ИЗДЕЛИЯ</a:t>
            </a:r>
            <a:br>
              <a:rPr lang="ru-RU" sz="2000" b="1" dirty="0" smtClean="0">
                <a:solidFill>
                  <a:srgbClr val="FF0000"/>
                </a:solidFill>
              </a:rPr>
            </a:br>
            <a:r>
              <a:rPr lang="ru-RU" sz="2000" b="1" dirty="0" smtClean="0">
                <a:solidFill>
                  <a:srgbClr val="FF0000"/>
                </a:solidFill>
              </a:rPr>
              <a:t>МЕДИЦИНСКОГО НАЗНАЧЕНИЯ</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1" indent="0" fontAlgn="auto">
              <a:lnSpc>
                <a:spcPct val="80000"/>
              </a:lnSpc>
              <a:spcBef>
                <a:spcPts val="0"/>
              </a:spcBef>
              <a:spcAft>
                <a:spcPts val="0"/>
              </a:spcAft>
              <a:buNone/>
              <a:defRPr/>
            </a:pPr>
            <a:r>
              <a:rPr lang="ru-RU" sz="1800" dirty="0" smtClean="0"/>
              <a:t>    </a:t>
            </a:r>
            <a:endParaRPr lang="ru-RU" sz="1800" dirty="0"/>
          </a:p>
          <a:p>
            <a:pPr marL="0" lvl="0" indent="0" algn="just" fontAlgn="auto">
              <a:spcBef>
                <a:spcPts val="0"/>
              </a:spcBef>
              <a:spcAft>
                <a:spcPts val="0"/>
              </a:spcAft>
              <a:buNone/>
              <a:defRPr/>
            </a:pPr>
            <a:r>
              <a:rPr lang="ru-RU" sz="1600" b="1" dirty="0" smtClean="0">
                <a:solidFill>
                  <a:srgbClr val="002060"/>
                </a:solidFill>
                <a:latin typeface="Georgia" pitchFamily="18" charset="0"/>
                <a:cs typeface="Times New Roman" pitchFamily="18" charset="0"/>
              </a:rPr>
              <a:t>Пример     </a:t>
            </a:r>
            <a:r>
              <a:rPr lang="ru-RU" sz="1600" dirty="0" smtClean="0">
                <a:solidFill>
                  <a:srgbClr val="002060"/>
                </a:solidFill>
                <a:latin typeface="Georgia" pitchFamily="18" charset="0"/>
                <a:cs typeface="Times New Roman" pitchFamily="18" charset="0"/>
              </a:rPr>
              <a:t>Предмет закупки- </a:t>
            </a:r>
            <a:r>
              <a:rPr lang="ru-RU" sz="1600" dirty="0" err="1" smtClean="0">
                <a:latin typeface="Georgia" pitchFamily="18" charset="0"/>
                <a:cs typeface="Times New Roman" pitchFamily="18" charset="0"/>
              </a:rPr>
              <a:t>гастродуоденоскоп</a:t>
            </a:r>
            <a:r>
              <a:rPr lang="ru-RU" sz="1600" dirty="0" smtClean="0">
                <a:latin typeface="Georgia" pitchFamily="18" charset="0"/>
                <a:cs typeface="Times New Roman" pitchFamily="18" charset="0"/>
              </a:rPr>
              <a:t> в комплекте. Однако, требования </a:t>
            </a:r>
          </a:p>
          <a:p>
            <a:pPr marL="0" lv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к комплектующим и принадлежностям установлены </a:t>
            </a:r>
          </a:p>
          <a:p>
            <a:pPr marL="0" lv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не были</a:t>
            </a:r>
          </a:p>
          <a:p>
            <a:pPr marL="0" lv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 Решение УФАС Волго-Вятского округа  от 28.04.18</a:t>
            </a:r>
          </a:p>
          <a:p>
            <a:pPr marL="0" lv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дело № А28-9901)</a:t>
            </a:r>
          </a:p>
          <a:p>
            <a:pPr marL="0" lvl="0" indent="0" algn="just" fontAlgn="auto">
              <a:spcBef>
                <a:spcPts val="0"/>
              </a:spcBef>
              <a:spcAft>
                <a:spcPts val="0"/>
              </a:spcAft>
              <a:buNone/>
              <a:defRPr/>
            </a:pPr>
            <a:endParaRPr lang="ru-RU" sz="1600" dirty="0" smtClean="0">
              <a:latin typeface="Georgia" pitchFamily="18" charset="0"/>
              <a:cs typeface="Times New Roman" pitchFamily="18" charset="0"/>
            </a:endParaRPr>
          </a:p>
          <a:p>
            <a:pPr marL="0" lvl="0" indent="0" algn="just" fontAlgn="auto">
              <a:spcBef>
                <a:spcPts val="0"/>
              </a:spcBef>
              <a:spcAft>
                <a:spcPts val="0"/>
              </a:spcAft>
              <a:buNone/>
              <a:defRPr/>
            </a:pPr>
            <a:r>
              <a:rPr lang="ru-RU" sz="1600" b="1" dirty="0" smtClean="0">
                <a:solidFill>
                  <a:srgbClr val="002060"/>
                </a:solidFill>
                <a:latin typeface="Georgia" pitchFamily="18" charset="0"/>
                <a:cs typeface="Times New Roman" pitchFamily="18" charset="0"/>
              </a:rPr>
              <a:t>Пример      </a:t>
            </a:r>
            <a:r>
              <a:rPr lang="ru-RU" sz="1600" dirty="0" smtClean="0">
                <a:solidFill>
                  <a:srgbClr val="002060"/>
                </a:solidFill>
                <a:latin typeface="Georgia" pitchFamily="18" charset="0"/>
                <a:cs typeface="Times New Roman" pitchFamily="18" charset="0"/>
              </a:rPr>
              <a:t>Заказчик установил в документации требования исключительно к </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компонентам забора крови , а не к системе забора крови в целом</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Антимонопольный орган указал, что Заказчик должен был предъявлять</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требования к предмету поставки ( самой системе), а требования к </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отдельным ее компонента должны определяться исключительно из </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параметров взаимодействия  и обеспечения работоспособности системы</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в целом</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Некорректно использования в ТЗ  такой характеристики как «обеспечение</a:t>
            </a:r>
          </a:p>
          <a:p>
            <a:pPr marL="0" lvl="0" indent="0" algn="just" fontAlgn="auto">
              <a:spcBef>
                <a:spcPts val="0"/>
              </a:spcBef>
              <a:spcAft>
                <a:spcPts val="0"/>
              </a:spcAft>
              <a:buNone/>
              <a:defRPr/>
            </a:pPr>
            <a:r>
              <a:rPr lang="ru-RU" sz="1600" dirty="0">
                <a:solidFill>
                  <a:srgbClr val="002060"/>
                </a:solidFill>
                <a:latin typeface="Georgia" pitchFamily="18" charset="0"/>
                <a:cs typeface="Times New Roman" pitchFamily="18" charset="0"/>
              </a:rPr>
              <a:t> </a:t>
            </a:r>
            <a:r>
              <a:rPr lang="ru-RU" sz="1600" dirty="0" smtClean="0">
                <a:solidFill>
                  <a:srgbClr val="002060"/>
                </a:solidFill>
                <a:latin typeface="Georgia" pitchFamily="18" charset="0"/>
                <a:cs typeface="Times New Roman" pitchFamily="18" charset="0"/>
              </a:rPr>
              <a:t>                    хорошего тока крови»</a:t>
            </a:r>
          </a:p>
          <a:p>
            <a:pPr marL="0" lvl="0" indent="0" algn="just" fontAlgn="auto">
              <a:spcBef>
                <a:spcPts val="0"/>
              </a:spcBef>
              <a:spcAft>
                <a:spcPts val="0"/>
              </a:spcAft>
              <a:buNone/>
              <a:defRPr/>
            </a:pPr>
            <a:r>
              <a:rPr lang="ru-RU" sz="1600" dirty="0">
                <a:latin typeface="Georgia" pitchFamily="18" charset="0"/>
                <a:cs typeface="Times New Roman" pitchFamily="18" charset="0"/>
              </a:rPr>
              <a:t> </a:t>
            </a:r>
            <a:r>
              <a:rPr lang="ru-RU" sz="1600" dirty="0" smtClean="0">
                <a:latin typeface="Georgia" pitchFamily="18" charset="0"/>
                <a:cs typeface="Times New Roman" pitchFamily="18" charset="0"/>
              </a:rPr>
              <a:t>                          ( Решение Московского УФАС  от 28.04.2018 г  дело  №2-57-5212</a:t>
            </a:r>
            <a:r>
              <a:rPr lang="en-US" sz="1600" dirty="0" smtClean="0">
                <a:latin typeface="Georgia" pitchFamily="18" charset="0"/>
                <a:cs typeface="Times New Roman" pitchFamily="18" charset="0"/>
              </a:rPr>
              <a:t>/</a:t>
            </a:r>
            <a:r>
              <a:rPr lang="ru-RU" sz="1600" dirty="0" smtClean="0">
                <a:latin typeface="Georgia" pitchFamily="18" charset="0"/>
                <a:cs typeface="Times New Roman" pitchFamily="18" charset="0"/>
              </a:rPr>
              <a:t>77-18)</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6</a:t>
            </a:fld>
            <a:endParaRPr lang="ru-RU" dirty="0">
              <a:solidFill>
                <a:prstClr val="black">
                  <a:tint val="75000"/>
                </a:prstClr>
              </a:solidFill>
            </a:endParaRPr>
          </a:p>
        </p:txBody>
      </p:sp>
    </p:spTree>
    <p:extLst>
      <p:ext uri="{BB962C8B-B14F-4D97-AF65-F5344CB8AC3E}">
        <p14:creationId xmlns:p14="http://schemas.microsoft.com/office/powerpoint/2010/main" val="20471139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15106" y="1254770"/>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2. НЕСООТВЕТСТВИЕ НАИМЕНОВАНИЯ ТОВАРА В ПЕРВОЙ ЧАСТИ ЗАЯВКИ</a:t>
            </a: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И КОПИИ РЕГИСТРАЦИОННОГО УДОСТОВЕРЕНИЯ</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ПРИМЕР:</a:t>
            </a: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  ВТОРАЯ ЧАСТЬ ЗАЯВКИ ЗАЯВИТЕЛЯ ЖАЛОБЫ СОДЕРЖАЛА В СВОЕМ СОСТАВЕ КОПИЮ РУ НА ШПРИЦЫ ТРЕХКОМПОНЕНТНЫЕ ИНЪЕКЦИОННЫЕ ОДНОКРАТНОГО ПРИМЕНЕНИЯ С ИГЛАМИ И БЕЗ ИГЛ, В ТО ВРЕМЯ КАК К ПОСТАВКЕ ПРЕДЛАГАЛСЯ  ШПРИЦ ИНСУЛИНОВЫЙ, КОТОРЫЙ ЯВЛЯЛСЯ ПРЕДМЕТОМ ЗАКУПКИ</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ВЫВОД АНТИМОНОПОЛЬНОГО ОРГАНА  САРАТОВСКИЙ УФАС  ОТ 04.02.16 ПО ДЕЛУ 15-16:</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ЗАЯВИТЕЛЬ ЖАЛОБЫ НЕ ПРЕДСТАВИЛ КОПИЮ ДОКУМЕНТА, ПОДТВЕРЖДАЮЩЕГО СООТВЕТСТВИЕ ТОВАРА  ТРЕБОВАНИЯМ, УСТАНОВЛЕННЫМ  ЗАКОНОДАТЕЛЬСТВОМ РФ</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FF0000"/>
                </a:solidFill>
                <a:latin typeface="Times New Roman" pitchFamily="18" charset="0"/>
                <a:cs typeface="Times New Roman" pitchFamily="18" charset="0"/>
              </a:rPr>
              <a:t>АНАЛОГИЧНЫЕ СИТУАЦИИ В РЕШЕНИЯХ ДРУГИХ ТЕРУПРАВЛЕНИЙ ФАС:</a:t>
            </a:r>
          </a:p>
          <a:p>
            <a:pPr marL="0" lvl="1" indent="0" fontAlgn="auto">
              <a:lnSpc>
                <a:spcPct val="80000"/>
              </a:lnSpc>
              <a:spcBef>
                <a:spcPts val="0"/>
              </a:spcBef>
              <a:spcAft>
                <a:spcPts val="0"/>
              </a:spcAft>
              <a:buNone/>
              <a:defRPr/>
            </a:pPr>
            <a:endParaRPr lang="ru-RU" sz="1600" b="1" dirty="0">
              <a:solidFill>
                <a:srgbClr val="FF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FF0000"/>
                </a:solidFill>
                <a:latin typeface="Times New Roman" pitchFamily="18" charset="0"/>
                <a:cs typeface="Times New Roman" pitchFamily="18" charset="0"/>
              </a:rPr>
              <a:t>ВОЛОГОДСКИЙ УФАС ОТ 30.07.15 Г ДЕЛО № 5-2</a:t>
            </a:r>
            <a:r>
              <a:rPr lang="en-US" sz="1600" b="1" dirty="0" smtClean="0">
                <a:solidFill>
                  <a:srgbClr val="FF0000"/>
                </a:solidFill>
                <a:latin typeface="Times New Roman" pitchFamily="18" charset="0"/>
                <a:cs typeface="Times New Roman" pitchFamily="18" charset="0"/>
              </a:rPr>
              <a:t>/</a:t>
            </a:r>
            <a:r>
              <a:rPr lang="ru-RU" sz="1600" b="1" dirty="0" smtClean="0">
                <a:solidFill>
                  <a:srgbClr val="FF0000"/>
                </a:solidFill>
                <a:latin typeface="Times New Roman" pitchFamily="18" charset="0"/>
                <a:cs typeface="Times New Roman" pitchFamily="18" charset="0"/>
              </a:rPr>
              <a:t>183-15</a:t>
            </a:r>
          </a:p>
          <a:p>
            <a:pPr marL="0" lvl="1" indent="0" fontAlgn="auto">
              <a:lnSpc>
                <a:spcPct val="80000"/>
              </a:lnSpc>
              <a:spcBef>
                <a:spcPts val="0"/>
              </a:spcBef>
              <a:spcAft>
                <a:spcPts val="0"/>
              </a:spcAft>
              <a:buNone/>
              <a:defRPr/>
            </a:pPr>
            <a:r>
              <a:rPr lang="ru-RU" sz="1600" b="1" dirty="0" smtClean="0">
                <a:solidFill>
                  <a:srgbClr val="FF0000"/>
                </a:solidFill>
                <a:latin typeface="Times New Roman" pitchFamily="18" charset="0"/>
                <a:cs typeface="Times New Roman" pitchFamily="18" charset="0"/>
              </a:rPr>
              <a:t>САРАТОВСКИЙ УФАС  ОТ 09.07.15 Г № 216-15</a:t>
            </a:r>
          </a:p>
          <a:p>
            <a:pPr marL="0" lvl="1" indent="0" fontAlgn="auto">
              <a:lnSpc>
                <a:spcPct val="80000"/>
              </a:lnSpc>
              <a:spcBef>
                <a:spcPts val="0"/>
              </a:spcBef>
              <a:spcAft>
                <a:spcPts val="0"/>
              </a:spcAft>
              <a:buNone/>
              <a:defRPr/>
            </a:pPr>
            <a:endParaRPr lang="ru-RU" sz="1600" b="1" dirty="0">
              <a:solidFill>
                <a:srgbClr val="FF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60</a:t>
            </a:fld>
            <a:endParaRPr lang="ru-RU" dirty="0">
              <a:solidFill>
                <a:prstClr val="black">
                  <a:tint val="75000"/>
                </a:prstClr>
              </a:solidFill>
            </a:endParaRPr>
          </a:p>
        </p:txBody>
      </p:sp>
    </p:spTree>
    <p:extLst>
      <p:ext uri="{BB962C8B-B14F-4D97-AF65-F5344CB8AC3E}">
        <p14:creationId xmlns:p14="http://schemas.microsoft.com/office/powerpoint/2010/main" val="15661469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2. НЕСООТВЕТСТВИЕ НАИМЕНОВАНИЯ ТОВАРА В ПЕРВОЙ ЧАСТИ ЗАЯВКИ</a:t>
            </a: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И КОПИИ РЕГИСТРАЦИОННОГО УДОСТОВЕРЕНИЯ</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2060"/>
                </a:solidFill>
                <a:latin typeface="Times New Roman" pitchFamily="18" charset="0"/>
                <a:cs typeface="Times New Roman" pitchFamily="18" charset="0"/>
              </a:rPr>
              <a:t>«ЕСЛИ ЗАКАЗЧИК В ОПИСАНИИ ОБЪЕКТА ЗАКУПКИ  ( В ТЗ)  УКАЗАЛ НАИМЕНОВАНИЕ МЕДИЦИНСКОГО ИЗДЕЛИЯ, НЕ СОВПАДАЮЩЕЕ С УКАЗАННЫМ В РУ ТОВАРА, ПРЕДЛАГАЕМОГО УЧАСТНИКОМ К ПОСТАВКЕ , ТО УЧАСТНИК МОЖЕТ  РЯДОМ С НАИМЕНОВАНИЕМ , СОДЕРЖАЩИМСЯ В ТЗ</a:t>
            </a:r>
          </a:p>
          <a:p>
            <a:pPr marL="0" lvl="1" indent="0" fontAlgn="auto">
              <a:lnSpc>
                <a:spcPct val="80000"/>
              </a:lnSpc>
              <a:spcBef>
                <a:spcPts val="0"/>
              </a:spcBef>
              <a:spcAft>
                <a:spcPts val="0"/>
              </a:spcAft>
              <a:buNone/>
              <a:defRPr/>
            </a:pPr>
            <a:r>
              <a:rPr lang="ru-RU" sz="1600" b="1" dirty="0" smtClean="0">
                <a:solidFill>
                  <a:srgbClr val="002060"/>
                </a:solidFill>
                <a:latin typeface="Times New Roman" pitchFamily="18" charset="0"/>
                <a:cs typeface="Times New Roman" pitchFamily="18" charset="0"/>
              </a:rPr>
              <a:t>УКАЗАТЬ НАИМЕНОВАНИЕ  ТОВАРА СОГЛАСНО РУ И ТЕМ САМЫМ ИЗБЕЖАТЬ ПРОБЛЕМ НА ЭТАПЕ РАССМОТРЕНИЯ ЗАЯВОК»</a:t>
            </a:r>
          </a:p>
          <a:p>
            <a:pPr marL="0" lvl="1" indent="0" fontAlgn="auto">
              <a:lnSpc>
                <a:spcPct val="80000"/>
              </a:lnSpc>
              <a:spcBef>
                <a:spcPts val="0"/>
              </a:spcBef>
              <a:spcAft>
                <a:spcPts val="0"/>
              </a:spcAft>
              <a:buNone/>
              <a:defRPr/>
            </a:pPr>
            <a:endParaRPr lang="ru-RU" sz="1600" b="1" dirty="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206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a:solidFill>
                  <a:srgbClr val="C00000"/>
                </a:solidFill>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                                РЕШЕНИЕ УФАС РФ ОТ 31.08.2015 Г  № 454</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61</a:t>
            </a:fld>
            <a:endParaRPr lang="ru-RU" dirty="0">
              <a:solidFill>
                <a:prstClr val="black">
                  <a:tint val="75000"/>
                </a:prstClr>
              </a:solidFill>
            </a:endParaRPr>
          </a:p>
        </p:txBody>
      </p:sp>
    </p:spTree>
    <p:extLst>
      <p:ext uri="{BB962C8B-B14F-4D97-AF65-F5344CB8AC3E}">
        <p14:creationId xmlns:p14="http://schemas.microsoft.com/office/powerpoint/2010/main" val="7855988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15106" y="1254770"/>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3.  НАБОР МЕДИЦИНСКИХ ИЗДЕЛИЙ ИЛИ ЕГО СОСТАВНАЯ ЧАСТЬ ???</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РЕШЕНИЕ КУРГАНСКО</a:t>
            </a:r>
            <a:r>
              <a:rPr lang="en-US" sz="1600" b="1" dirty="0" smtClean="0">
                <a:solidFill>
                  <a:srgbClr val="C00000"/>
                </a:solidFill>
                <a:latin typeface="Times New Roman" pitchFamily="18" charset="0"/>
                <a:cs typeface="Times New Roman" pitchFamily="18" charset="0"/>
              </a:rPr>
              <a:t>U</a:t>
            </a:r>
            <a:r>
              <a:rPr lang="ru-RU" sz="1600" b="1" dirty="0" smtClean="0">
                <a:solidFill>
                  <a:srgbClr val="C00000"/>
                </a:solidFill>
                <a:latin typeface="Times New Roman" pitchFamily="18" charset="0"/>
                <a:cs typeface="Times New Roman" pitchFamily="18" charset="0"/>
              </a:rPr>
              <a:t>О УФАС  ОТ 06.10.16 Г № 05-02</a:t>
            </a:r>
            <a:r>
              <a:rPr lang="en-US" sz="1600" b="1" dirty="0" smtClean="0">
                <a:solidFill>
                  <a:srgbClr val="C00000"/>
                </a:solidFill>
                <a:latin typeface="Times New Roman" pitchFamily="18" charset="0"/>
                <a:cs typeface="Times New Roman" pitchFamily="18" charset="0"/>
              </a:rPr>
              <a:t>/182-16</a:t>
            </a:r>
          </a:p>
          <a:p>
            <a:pPr marL="0" lvl="1" indent="0" fontAlgn="auto">
              <a:lnSpc>
                <a:spcPct val="80000"/>
              </a:lnSpc>
              <a:spcBef>
                <a:spcPts val="0"/>
              </a:spcBef>
              <a:spcAft>
                <a:spcPts val="0"/>
              </a:spcAft>
              <a:buNone/>
              <a:defRPr/>
            </a:pPr>
            <a:endParaRPr lang="en-US"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ЗАКАЗЧИКУ ТРЕБОВАЛСЯ НАБОР РЕАГЕНТОВ</a:t>
            </a: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ПОСТАВЩИК ПРЕДСТАВИЛ В СОСТАВЕ ЗАЯВКЕ ОТДЕЛЬНЫЕ КОМПОНЕНТЫ НАБОРА:</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-реагент 1 СИСТЕМНЫЙ ГЕМОЛИЗИРУЮЩИЙ РАСТВОР</a:t>
            </a: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-реагент  2  КАЛИБРОВОЧНЫЙ РАСТВОР</a:t>
            </a: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-реагент  3  КОНТРОЛЬНЫЙ РАСТВОР №1</a:t>
            </a: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реагент  4                     _____________         №2</a:t>
            </a: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 реагент  5                     _____________         №3</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Указанные реагенты представляют собой отдельные самостоятельные медицинские изделия, имеющие РУ, которые могут быть при этом поставлены в одной упаковке</a:t>
            </a:r>
          </a:p>
          <a:p>
            <a:pPr marL="0" lvl="1" indent="0" fontAlgn="auto">
              <a:lnSpc>
                <a:spcPct val="80000"/>
              </a:lnSpc>
              <a:spcBef>
                <a:spcPts val="0"/>
              </a:spcBef>
              <a:spcAft>
                <a:spcPts val="0"/>
              </a:spcAft>
              <a:buNone/>
              <a:defRPr/>
            </a:pPr>
            <a:r>
              <a:rPr lang="ru-RU" sz="1600" b="1" dirty="0" smtClean="0">
                <a:solidFill>
                  <a:srgbClr val="7030A0"/>
                </a:solidFill>
                <a:latin typeface="Times New Roman" pitchFamily="18" charset="0"/>
                <a:cs typeface="Times New Roman" pitchFamily="18" charset="0"/>
              </a:rPr>
              <a:t>НА КАЖДЫЙ ВИД РЕАГЕНТОВ УЧАСТНИКОМ ЗАКУПКИ  БЫЛИ ПРЕДСТАВЛЕНЫ ОТДЕЛЬНЫЕ РУ, СОДЕРЖАЩИЕ УКАЗАНИЯ О ПРЕДНАЗНАЧЕНИИ РЕАГЕНТА  ДЛЯ КОНКРЕТНОГО АНАЛИЗАТОРА</a:t>
            </a:r>
          </a:p>
          <a:p>
            <a:pPr marL="0" lvl="1" indent="0" fontAlgn="auto">
              <a:lnSpc>
                <a:spcPct val="80000"/>
              </a:lnSpc>
              <a:spcBef>
                <a:spcPts val="0"/>
              </a:spcBef>
              <a:spcAft>
                <a:spcPts val="0"/>
              </a:spcAft>
              <a:buNone/>
              <a:defRPr/>
            </a:pPr>
            <a:endParaRPr lang="ru-RU" sz="1600" b="1" dirty="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РЕШЕНИЕ УФАСА:  ОТКЛОНЕНИЕ ЗАЯВКИ ЗАКАЗЧИКОМ  НЕОБОСНОВАНО</a:t>
            </a: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62</a:t>
            </a:fld>
            <a:endParaRPr lang="ru-RU" dirty="0">
              <a:solidFill>
                <a:prstClr val="black">
                  <a:tint val="75000"/>
                </a:prstClr>
              </a:solidFill>
            </a:endParaRPr>
          </a:p>
        </p:txBody>
      </p:sp>
    </p:spTree>
    <p:extLst>
      <p:ext uri="{BB962C8B-B14F-4D97-AF65-F5344CB8AC3E}">
        <p14:creationId xmlns:p14="http://schemas.microsoft.com/office/powerpoint/2010/main" val="25467824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15106" y="1254770"/>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4. НЕДЕЙСТВИТЕЛЬНОСТЬ РЕГИСТРАЦИОННОГО УДОСТОВЕРЕНИЯ</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7030A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 ВАРИАНТ 1 </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ПРЕДОСТАВЛЕНИЕ УЧАСТНИКОМ ЗАКУПКИ КОПИИ РУ, В КОТОРОЕ ВПОСЛЕДСТВИИ ВНОСИЛИСЬ ИЗМЕНЕНИЯ</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ВАРИАНТ 2</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НА ПРЕДЛАГАЕМОЕ К ПОСТАВКЕ МЕДИЗДЕЛИЕ БЫЛО ВЫДАНО НОВОЕ РУ</a:t>
            </a: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63</a:t>
            </a:fld>
            <a:endParaRPr lang="ru-RU" dirty="0">
              <a:solidFill>
                <a:prstClr val="black">
                  <a:tint val="75000"/>
                </a:prstClr>
              </a:solidFill>
            </a:endParaRPr>
          </a:p>
        </p:txBody>
      </p:sp>
    </p:spTree>
    <p:extLst>
      <p:ext uri="{BB962C8B-B14F-4D97-AF65-F5344CB8AC3E}">
        <p14:creationId xmlns:p14="http://schemas.microsoft.com/office/powerpoint/2010/main" val="10716256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04664"/>
            <a:ext cx="5805264" cy="850106"/>
          </a:xfrm>
        </p:spPr>
        <p:txBody>
          <a:bodyPr rtlCol="0">
            <a:normAutofit/>
          </a:bodyPr>
          <a:lstStyle/>
          <a:p>
            <a:pPr fontAlgn="auto">
              <a:spcAft>
                <a:spcPts val="0"/>
              </a:spcAft>
              <a:defRPr/>
            </a:pPr>
            <a:r>
              <a:rPr lang="ru-RU" sz="2000" b="1" cap="all" dirty="0" smtClean="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rPr>
              <a:t>ТИПИЧНЫЕ ОШИБКИ  УЧАСТНИКОВ ЗАКУПКИ</a:t>
            </a:r>
            <a:endParaRPr lang="ru-RU" sz="2000" b="1" cap="all" dirty="0">
              <a:ln w="9000" cmpd="sng">
                <a:solidFill>
                  <a:srgbClr val="C3986D">
                    <a:shade val="50000"/>
                    <a:satMod val="120000"/>
                  </a:srgbClr>
                </a:solidFill>
                <a:prstDash val="solid"/>
              </a:ln>
              <a:solidFill>
                <a:srgbClr val="FF0000"/>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15106" y="1254770"/>
            <a:ext cx="8713788" cy="5400675"/>
          </a:xfrm>
        </p:spPr>
        <p:txBody>
          <a:bodyPr rtlCol="0">
            <a:noAutofit/>
          </a:bodyPr>
          <a:lstStyle/>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00B050"/>
                </a:solidFill>
                <a:latin typeface="Times New Roman" pitchFamily="18" charset="0"/>
                <a:cs typeface="Times New Roman" pitchFamily="18" charset="0"/>
              </a:rPr>
              <a:t>          5. НЕДЕЙСТВИТЕЛЬНОСТЬ РЕГИСТРАЦИОННОГО УДОСТОВЕРЕНИЯ</a:t>
            </a:r>
          </a:p>
          <a:p>
            <a:pPr marL="0" lvl="1" indent="0" fontAlgn="auto">
              <a:lnSpc>
                <a:spcPct val="80000"/>
              </a:lnSpc>
              <a:spcBef>
                <a:spcPts val="0"/>
              </a:spcBef>
              <a:spcAft>
                <a:spcPts val="0"/>
              </a:spcAft>
              <a:buNone/>
              <a:defRPr/>
            </a:pPr>
            <a:endParaRPr lang="ru-RU" sz="1600" b="1" dirty="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endParaRPr lang="ru-RU" sz="1600" b="1" dirty="0" smtClean="0">
              <a:solidFill>
                <a:srgbClr val="00B05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РЕШЕНИЕ КАЛУЖСКОГО УФАС ОТ 18.05.2017 Г ПО ЖАЛОБЕ№ 92-03</a:t>
            </a:r>
            <a:r>
              <a:rPr lang="en-US" sz="1600" b="1" dirty="0" smtClean="0">
                <a:solidFill>
                  <a:srgbClr val="C00000"/>
                </a:solidFill>
                <a:latin typeface="Times New Roman" pitchFamily="18" charset="0"/>
                <a:cs typeface="Times New Roman" pitchFamily="18" charset="0"/>
              </a:rPr>
              <a:t>/2017</a:t>
            </a:r>
          </a:p>
          <a:p>
            <a:pPr marL="0" lvl="1" indent="0" fontAlgn="auto">
              <a:lnSpc>
                <a:spcPct val="80000"/>
              </a:lnSpc>
              <a:spcBef>
                <a:spcPts val="0"/>
              </a:spcBef>
              <a:spcAft>
                <a:spcPts val="0"/>
              </a:spcAft>
              <a:buNone/>
              <a:defRPr/>
            </a:pPr>
            <a:endParaRPr lang="en-US"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ЗАКАЗЧИК ОБЪЯВИЛ ЗАКУПКУ МОНИТОРА МЕДИЦИНСКОГО  ФЕТАЛЬНОГО МАТЕРИ И ПЛОДА</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НА ДАННОЕ ИЗДЕЛИЕ БЫЛО ВЫДАНО 15 АВГ 2016 Г НОВОЕ РЕГИСТРАЦИОННОЕ УДОСТОВЕРЕНИЕ, ПОСТАВЩИК ПРЕДСТАВИЛ СТАРОЕ РУ,  УЖЕ НЕ ДЕЙСТВУЮЩЕЕ.  </a:t>
            </a: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ОДНАКО, НОМЕРА РУ СОВПАДАЛИ</a:t>
            </a:r>
          </a:p>
          <a:p>
            <a:pPr marL="0" lvl="1" indent="0" fontAlgn="auto">
              <a:lnSpc>
                <a:spcPct val="80000"/>
              </a:lnSpc>
              <a:spcBef>
                <a:spcPts val="0"/>
              </a:spcBef>
              <a:spcAft>
                <a:spcPts val="0"/>
              </a:spcAft>
              <a:buNone/>
              <a:defRPr/>
            </a:pPr>
            <a:endParaRPr lang="ru-RU" sz="1600" b="1" dirty="0">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latin typeface="Times New Roman" pitchFamily="18" charset="0"/>
                <a:cs typeface="Times New Roman" pitchFamily="18" charset="0"/>
              </a:rPr>
              <a:t>ЗАКАЗЧИК УСТАНОВИЛ, ЧТО СТАРОЕ РУ УТРАТИЛО СИЛУ В СВЯЗИ С ВЫДАЧЕЙ НОВОГО РУ</a:t>
            </a:r>
          </a:p>
          <a:p>
            <a:pPr marL="0" lvl="1" indent="0" fontAlgn="auto">
              <a:lnSpc>
                <a:spcPct val="80000"/>
              </a:lnSpc>
              <a:spcBef>
                <a:spcPts val="0"/>
              </a:spcBef>
              <a:spcAft>
                <a:spcPts val="0"/>
              </a:spcAft>
              <a:buNone/>
              <a:defRPr/>
            </a:pPr>
            <a:endParaRPr lang="ru-RU" sz="1600" b="1" dirty="0">
              <a:solidFill>
                <a:srgbClr val="C00000"/>
              </a:solidFill>
              <a:latin typeface="Times New Roman" pitchFamily="18" charset="0"/>
              <a:cs typeface="Times New Roman" pitchFamily="18" charset="0"/>
            </a:endParaRPr>
          </a:p>
          <a:p>
            <a:pPr marL="0" lvl="1" indent="0" fontAlgn="auto">
              <a:lnSpc>
                <a:spcPct val="80000"/>
              </a:lnSpc>
              <a:spcBef>
                <a:spcPts val="0"/>
              </a:spcBef>
              <a:spcAft>
                <a:spcPts val="0"/>
              </a:spcAft>
              <a:buNone/>
              <a:defRPr/>
            </a:pPr>
            <a:r>
              <a:rPr lang="ru-RU" sz="1600" b="1" dirty="0" smtClean="0">
                <a:solidFill>
                  <a:srgbClr val="C00000"/>
                </a:solidFill>
                <a:latin typeface="Times New Roman" pitchFamily="18" charset="0"/>
                <a:cs typeface="Times New Roman" pitchFamily="18" charset="0"/>
              </a:rPr>
              <a:t>ВЫВОД:  ДЕЙСТВИЯ ЗАКАЗЧИКА ПО ОТКЛОНЕНИЮ ЗАЯВКИ БЫЛО ПРИЗНАНО </a:t>
            </a:r>
          </a:p>
          <a:p>
            <a:pPr marL="0" lvl="1" indent="0" fontAlgn="auto">
              <a:lnSpc>
                <a:spcPct val="80000"/>
              </a:lnSpc>
              <a:spcBef>
                <a:spcPts val="0"/>
              </a:spcBef>
              <a:spcAft>
                <a:spcPts val="0"/>
              </a:spcAft>
              <a:buNone/>
              <a:defRPr/>
            </a:pPr>
            <a:r>
              <a:rPr lang="ru-RU" sz="1600" b="1" dirty="0">
                <a:solidFill>
                  <a:srgbClr val="C00000"/>
                </a:solidFill>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                  ПРАВОМЕРНЫМ</a:t>
            </a:r>
            <a:endParaRPr lang="ru-RU" sz="1600" b="1" dirty="0">
              <a:solidFill>
                <a:srgbClr val="C00000"/>
              </a:solidFill>
              <a:latin typeface="Times New Roman"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4D9DFA9C-E4EC-4B5B-8D45-4B5F827C8871}" type="slidenum">
              <a:rPr lang="ru-RU">
                <a:solidFill>
                  <a:prstClr val="black">
                    <a:tint val="75000"/>
                  </a:prstClr>
                </a:solidFill>
              </a:rPr>
              <a:pPr>
                <a:defRPr/>
              </a:pPr>
              <a:t>64</a:t>
            </a:fld>
            <a:endParaRPr lang="ru-RU" dirty="0">
              <a:solidFill>
                <a:prstClr val="black">
                  <a:tint val="75000"/>
                </a:prstClr>
              </a:solidFill>
            </a:endParaRPr>
          </a:p>
        </p:txBody>
      </p:sp>
    </p:spTree>
    <p:extLst>
      <p:ext uri="{BB962C8B-B14F-4D97-AF65-F5344CB8AC3E}">
        <p14:creationId xmlns:p14="http://schemas.microsoft.com/office/powerpoint/2010/main" val="1456905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363272" cy="850106"/>
          </a:xfrm>
        </p:spPr>
        <p:txBody>
          <a:bodyPr rtlCol="0">
            <a:normAutofit/>
          </a:bodyPr>
          <a:lstStyle/>
          <a:p>
            <a:pPr fontAlgn="auto">
              <a:spcAft>
                <a:spcPts val="0"/>
              </a:spcAft>
              <a:defRPr/>
            </a:pPr>
            <a:r>
              <a:rPr lang="ru-RU" sz="2000" b="1" dirty="0" smtClean="0">
                <a:solidFill>
                  <a:srgbClr val="FF0000"/>
                </a:solidFill>
              </a:rPr>
              <a:t>  ПРИНЦИПЫ ПОДГОТОВКИ ТЕХНИЧЕСКОГО ЗАДАНИЯ НА  ИЗДЕЛИЯ</a:t>
            </a:r>
            <a:br>
              <a:rPr lang="ru-RU" sz="2000" b="1" dirty="0" smtClean="0">
                <a:solidFill>
                  <a:srgbClr val="FF0000"/>
                </a:solidFill>
              </a:rPr>
            </a:br>
            <a:r>
              <a:rPr lang="ru-RU" sz="2000" b="1" dirty="0" smtClean="0">
                <a:solidFill>
                  <a:srgbClr val="FF0000"/>
                </a:solidFill>
              </a:rPr>
              <a:t>МЕДИЦИНСКОГО НАЗНАЧЕНИЯ</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1" indent="0" fontAlgn="auto">
              <a:lnSpc>
                <a:spcPct val="80000"/>
              </a:lnSpc>
              <a:spcBef>
                <a:spcPts val="0"/>
              </a:spcBef>
              <a:spcAft>
                <a:spcPts val="0"/>
              </a:spcAft>
              <a:buNone/>
              <a:defRPr/>
            </a:pPr>
            <a:r>
              <a:rPr lang="ru-RU" sz="1800" dirty="0" smtClean="0"/>
              <a:t>    </a:t>
            </a:r>
          </a:p>
          <a:p>
            <a:pPr marL="0" lvl="1" indent="0" fontAlgn="auto">
              <a:lnSpc>
                <a:spcPct val="80000"/>
              </a:lnSpc>
              <a:spcBef>
                <a:spcPts val="0"/>
              </a:spcBef>
              <a:spcAft>
                <a:spcPts val="0"/>
              </a:spcAft>
              <a:buNone/>
              <a:defRPr/>
            </a:pPr>
            <a:r>
              <a:rPr lang="ru-RU" sz="1800" b="1" dirty="0">
                <a:solidFill>
                  <a:srgbClr val="C00000"/>
                </a:solidFill>
              </a:rPr>
              <a:t> </a:t>
            </a:r>
            <a:r>
              <a:rPr lang="ru-RU" sz="1800" b="1" dirty="0" smtClean="0">
                <a:solidFill>
                  <a:srgbClr val="C00000"/>
                </a:solidFill>
              </a:rPr>
              <a:t>                    ПРИНЦИП  ЭФФЕКТИВНОСТЬИ  </a:t>
            </a:r>
            <a:r>
              <a:rPr lang="ru-RU" sz="1800" dirty="0" smtClean="0"/>
              <a:t>( закреплен в ст. 12 ФЗ-44)</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r>
              <a:rPr lang="ru-RU" sz="1800" dirty="0" smtClean="0"/>
              <a:t>Заказчик должен расходовать денежные средства эффективно, то есть закупать </a:t>
            </a:r>
            <a:r>
              <a:rPr lang="ru-RU" sz="1800" dirty="0" err="1" smtClean="0"/>
              <a:t>медизделия</a:t>
            </a:r>
            <a:r>
              <a:rPr lang="ru-RU" sz="1800" dirty="0" smtClean="0"/>
              <a:t>  с такими характеристиками которые обосновано важны для достижения результатов диагностики и ( или) лечения и не приводить к закупке </a:t>
            </a:r>
          </a:p>
          <a:p>
            <a:pPr marL="0" lvl="1" indent="0" fontAlgn="auto">
              <a:lnSpc>
                <a:spcPct val="80000"/>
              </a:lnSpc>
              <a:spcBef>
                <a:spcPts val="0"/>
              </a:spcBef>
              <a:spcAft>
                <a:spcPts val="0"/>
              </a:spcAft>
              <a:buNone/>
              <a:defRPr/>
            </a:pPr>
            <a:r>
              <a:rPr lang="ru-RU" sz="1800" dirty="0" smtClean="0"/>
              <a:t>Товаров с избыточными свойствами.</a:t>
            </a:r>
          </a:p>
          <a:p>
            <a:pPr marL="0" lvl="1" indent="0" fontAlgn="auto">
              <a:lnSpc>
                <a:spcPct val="80000"/>
              </a:lnSpc>
              <a:spcBef>
                <a:spcPts val="0"/>
              </a:spcBef>
              <a:spcAft>
                <a:spcPts val="0"/>
              </a:spcAft>
              <a:buNone/>
              <a:defRPr/>
            </a:pPr>
            <a:r>
              <a:rPr lang="ru-RU" sz="1800" dirty="0"/>
              <a:t> </a:t>
            </a:r>
            <a:r>
              <a:rPr lang="ru-RU" sz="1800" dirty="0" smtClean="0"/>
              <a:t>Каждое требование ТЗ должно быть обосновано  реальной потребностью Заказчика</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r>
              <a:rPr lang="ru-RU" sz="1800" dirty="0" smtClean="0">
                <a:solidFill>
                  <a:srgbClr val="7030A0"/>
                </a:solidFill>
              </a:rPr>
              <a:t> </a:t>
            </a:r>
            <a:endParaRPr lang="ru-RU" sz="1800" dirty="0" smtClean="0"/>
          </a:p>
          <a:p>
            <a:pPr marL="0" lvl="1" indent="0" fontAlgn="auto">
              <a:lnSpc>
                <a:spcPct val="80000"/>
              </a:lnSpc>
              <a:spcBef>
                <a:spcPts val="0"/>
              </a:spcBef>
              <a:spcAft>
                <a:spcPts val="0"/>
              </a:spcAft>
              <a:buNone/>
              <a:defRPr/>
            </a:pPr>
            <a:r>
              <a:rPr lang="ru-RU" sz="1800" b="1" dirty="0" smtClean="0">
                <a:solidFill>
                  <a:srgbClr val="7030A0"/>
                </a:solidFill>
              </a:rPr>
              <a:t>Пример      </a:t>
            </a:r>
            <a:r>
              <a:rPr lang="ru-RU" sz="1800" dirty="0" smtClean="0"/>
              <a:t>Заказчик указал в ТЗ, что шовный материал должен быть синего цвета</a:t>
            </a:r>
          </a:p>
          <a:p>
            <a:pPr marL="0" lvl="1" indent="0" fontAlgn="auto">
              <a:lnSpc>
                <a:spcPct val="80000"/>
              </a:lnSpc>
              <a:spcBef>
                <a:spcPts val="0"/>
              </a:spcBef>
              <a:spcAft>
                <a:spcPts val="0"/>
              </a:spcAft>
              <a:buNone/>
              <a:defRPr/>
            </a:pPr>
            <a:r>
              <a:rPr lang="ru-RU" sz="1800" dirty="0"/>
              <a:t> </a:t>
            </a:r>
            <a:r>
              <a:rPr lang="ru-RU" sz="1800" dirty="0" smtClean="0"/>
              <a:t>                     При этом Заказчик обосновал, что синий цвет наиболее контрастный</a:t>
            </a:r>
          </a:p>
          <a:p>
            <a:pPr marL="0" lvl="1" indent="0" fontAlgn="auto">
              <a:lnSpc>
                <a:spcPct val="80000"/>
              </a:lnSpc>
              <a:spcBef>
                <a:spcPts val="0"/>
              </a:spcBef>
              <a:spcAft>
                <a:spcPts val="0"/>
              </a:spcAft>
              <a:buNone/>
              <a:defRPr/>
            </a:pPr>
            <a:r>
              <a:rPr lang="ru-RU" sz="1800" dirty="0"/>
              <a:t> </a:t>
            </a:r>
            <a:r>
              <a:rPr lang="ru-RU" sz="1800" dirty="0" smtClean="0"/>
              <a:t>                     по отношению к внутренним органам, тканям крови при хирургических</a:t>
            </a:r>
          </a:p>
          <a:p>
            <a:pPr marL="0" lvl="1" indent="0" fontAlgn="auto">
              <a:lnSpc>
                <a:spcPct val="80000"/>
              </a:lnSpc>
              <a:spcBef>
                <a:spcPts val="0"/>
              </a:spcBef>
              <a:spcAft>
                <a:spcPts val="0"/>
              </a:spcAft>
              <a:buNone/>
              <a:defRPr/>
            </a:pPr>
            <a:r>
              <a:rPr lang="ru-RU" sz="1800" dirty="0"/>
              <a:t> </a:t>
            </a:r>
            <a:r>
              <a:rPr lang="ru-RU" sz="1800" dirty="0" smtClean="0"/>
              <a:t>                     манипуляциях</a:t>
            </a:r>
          </a:p>
          <a:p>
            <a:pPr marL="0" lvl="1" indent="0" fontAlgn="auto">
              <a:lnSpc>
                <a:spcPct val="80000"/>
              </a:lnSpc>
              <a:spcBef>
                <a:spcPts val="0"/>
              </a:spcBef>
              <a:spcAft>
                <a:spcPts val="0"/>
              </a:spcAft>
              <a:buNone/>
              <a:defRPr/>
            </a:pPr>
            <a:r>
              <a:rPr lang="ru-RU" sz="1800" dirty="0"/>
              <a:t> </a:t>
            </a:r>
            <a:r>
              <a:rPr lang="ru-RU" sz="1800" dirty="0" smtClean="0"/>
              <a:t>                     Контрольный орган согласился с существенным требованием </a:t>
            </a:r>
            <a:r>
              <a:rPr lang="ru-RU" sz="1800" dirty="0" err="1" smtClean="0"/>
              <a:t>Заказч</a:t>
            </a:r>
            <a:endParaRPr lang="ru-RU" sz="1800" dirty="0" smtClean="0"/>
          </a:p>
          <a:p>
            <a:pPr marL="0" lvl="1" indent="0" fontAlgn="auto">
              <a:lnSpc>
                <a:spcPct val="80000"/>
              </a:lnSpc>
              <a:spcBef>
                <a:spcPts val="0"/>
              </a:spcBef>
              <a:spcAft>
                <a:spcPts val="0"/>
              </a:spcAft>
              <a:buNone/>
              <a:defRPr/>
            </a:pPr>
            <a:r>
              <a:rPr lang="ru-RU" sz="1800" dirty="0"/>
              <a:t> </a:t>
            </a:r>
            <a:r>
              <a:rPr lang="ru-RU" sz="1800" dirty="0" smtClean="0"/>
              <a:t>                     </a:t>
            </a:r>
            <a:r>
              <a:rPr lang="ru-RU" sz="1800" b="1" dirty="0" smtClean="0"/>
              <a:t>( Решение Новосибирского УФАС РФ от 12.05.15 дело 08-01-171)</a:t>
            </a:r>
          </a:p>
          <a:p>
            <a:pPr marL="0" lvl="1" indent="0" fontAlgn="auto">
              <a:lnSpc>
                <a:spcPct val="80000"/>
              </a:lnSpc>
              <a:spcBef>
                <a:spcPts val="0"/>
              </a:spcBef>
              <a:spcAft>
                <a:spcPts val="0"/>
              </a:spcAft>
              <a:buNone/>
              <a:defRPr/>
            </a:pPr>
            <a:endParaRPr lang="ru-RU" sz="1800" b="1" dirty="0">
              <a:solidFill>
                <a:srgbClr val="C00000"/>
              </a:solidFill>
            </a:endParaRPr>
          </a:p>
          <a:p>
            <a:pPr marL="0" lvl="1" indent="0" fontAlgn="auto">
              <a:lnSpc>
                <a:spcPct val="80000"/>
              </a:lnSpc>
              <a:spcBef>
                <a:spcPts val="0"/>
              </a:spcBef>
              <a:spcAft>
                <a:spcPts val="0"/>
              </a:spcAft>
              <a:buNone/>
              <a:defRPr/>
            </a:pPr>
            <a:endParaRPr lang="ru-RU" sz="1800" b="1" dirty="0">
              <a:solidFill>
                <a:srgbClr val="C00000"/>
              </a:solidFill>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7</a:t>
            </a:fld>
            <a:endParaRPr lang="ru-RU" dirty="0">
              <a:solidFill>
                <a:prstClr val="black">
                  <a:tint val="75000"/>
                </a:prstClr>
              </a:solidFill>
            </a:endParaRPr>
          </a:p>
        </p:txBody>
      </p:sp>
    </p:spTree>
    <p:extLst>
      <p:ext uri="{BB962C8B-B14F-4D97-AF65-F5344CB8AC3E}">
        <p14:creationId xmlns:p14="http://schemas.microsoft.com/office/powerpoint/2010/main" val="354801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363272" cy="850106"/>
          </a:xfrm>
        </p:spPr>
        <p:txBody>
          <a:bodyPr rtlCol="0">
            <a:normAutofit/>
          </a:bodyPr>
          <a:lstStyle/>
          <a:p>
            <a:pPr fontAlgn="auto">
              <a:spcAft>
                <a:spcPts val="0"/>
              </a:spcAft>
              <a:defRPr/>
            </a:pPr>
            <a:r>
              <a:rPr lang="ru-RU" sz="2000" b="1" dirty="0" smtClean="0">
                <a:solidFill>
                  <a:srgbClr val="FF0000"/>
                </a:solidFill>
              </a:rPr>
              <a:t>  ПРИНЦИПЫ ПОДГОТОВКИ ТЕХНИЧЕСКОГО ЗАДАНИЯ НА  ИЗДЕЛИЯ</a:t>
            </a:r>
            <a:br>
              <a:rPr lang="ru-RU" sz="2000" b="1" dirty="0" smtClean="0">
                <a:solidFill>
                  <a:srgbClr val="FF0000"/>
                </a:solidFill>
              </a:rPr>
            </a:br>
            <a:r>
              <a:rPr lang="ru-RU" sz="2000" b="1" dirty="0" smtClean="0">
                <a:solidFill>
                  <a:srgbClr val="FF0000"/>
                </a:solidFill>
              </a:rPr>
              <a:t>МЕДИЦИНСКОГО НАЗНАЧЕНИЯ</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1" indent="0" fontAlgn="auto">
              <a:lnSpc>
                <a:spcPct val="80000"/>
              </a:lnSpc>
              <a:spcBef>
                <a:spcPts val="0"/>
              </a:spcBef>
              <a:spcAft>
                <a:spcPts val="0"/>
              </a:spcAft>
              <a:buNone/>
              <a:defRPr/>
            </a:pPr>
            <a:r>
              <a:rPr lang="ru-RU" sz="1800" dirty="0" smtClean="0"/>
              <a:t>    </a:t>
            </a:r>
          </a:p>
          <a:p>
            <a:pPr marL="0" lvl="1" indent="0" fontAlgn="auto">
              <a:lnSpc>
                <a:spcPct val="80000"/>
              </a:lnSpc>
              <a:spcBef>
                <a:spcPts val="0"/>
              </a:spcBef>
              <a:spcAft>
                <a:spcPts val="0"/>
              </a:spcAft>
              <a:buNone/>
              <a:defRPr/>
            </a:pPr>
            <a:r>
              <a:rPr lang="ru-RU" sz="1800" b="1" dirty="0" smtClean="0">
                <a:solidFill>
                  <a:srgbClr val="C00000"/>
                </a:solidFill>
              </a:rPr>
              <a:t>                          ОБЕСПЕЧЕНИЕ КОНКУРЕНЦИИ  </a:t>
            </a:r>
            <a:r>
              <a:rPr lang="ru-RU" sz="1800" dirty="0" smtClean="0"/>
              <a:t>( СТ.8 ФЗ-44)</a:t>
            </a:r>
          </a:p>
          <a:p>
            <a:pPr marL="0" lvl="1" indent="0" fontAlgn="auto">
              <a:lnSpc>
                <a:spcPct val="80000"/>
              </a:lnSpc>
              <a:spcBef>
                <a:spcPts val="0"/>
              </a:spcBef>
              <a:spcAft>
                <a:spcPts val="0"/>
              </a:spcAft>
              <a:buNone/>
              <a:defRPr/>
            </a:pPr>
            <a:r>
              <a:rPr lang="ru-RU" sz="1800" dirty="0" smtClean="0"/>
              <a:t>Запрещается совершать действия, направленные на ограничение конкуренции</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r>
              <a:rPr lang="ru-RU" sz="1800" b="1" dirty="0">
                <a:solidFill>
                  <a:srgbClr val="7030A0"/>
                </a:solidFill>
              </a:rPr>
              <a:t>Пример</a:t>
            </a:r>
            <a:r>
              <a:rPr lang="ru-RU" sz="1800" b="1" dirty="0"/>
              <a:t>:   </a:t>
            </a:r>
            <a:r>
              <a:rPr lang="ru-RU" sz="1800" dirty="0"/>
              <a:t>Заказчик сформировал ТЗ на поставку  КТ  конкретного производителя</a:t>
            </a:r>
          </a:p>
          <a:p>
            <a:pPr marL="0" lvl="1" indent="0" fontAlgn="auto">
              <a:lnSpc>
                <a:spcPct val="80000"/>
              </a:lnSpc>
              <a:spcBef>
                <a:spcPts val="0"/>
              </a:spcBef>
              <a:spcAft>
                <a:spcPts val="0"/>
              </a:spcAft>
              <a:buNone/>
              <a:defRPr/>
            </a:pPr>
            <a:r>
              <a:rPr lang="ru-RU" sz="1800" dirty="0"/>
              <a:t>                     Указал все характеристики, указанные </a:t>
            </a:r>
            <a:r>
              <a:rPr lang="ru-RU" sz="1800" dirty="0" smtClean="0"/>
              <a:t>производителем</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endParaRPr lang="ru-RU" sz="1800" dirty="0" smtClean="0"/>
          </a:p>
          <a:p>
            <a:pPr marL="0" lvl="1" indent="0" fontAlgn="auto">
              <a:lnSpc>
                <a:spcPct val="80000"/>
              </a:lnSpc>
              <a:spcBef>
                <a:spcPts val="0"/>
              </a:spcBef>
              <a:spcAft>
                <a:spcPts val="0"/>
              </a:spcAft>
              <a:buNone/>
              <a:defRPr/>
            </a:pPr>
            <a:r>
              <a:rPr lang="ru-RU" sz="1800" b="1" dirty="0" smtClean="0">
                <a:solidFill>
                  <a:srgbClr val="7030A0"/>
                </a:solidFill>
              </a:rPr>
              <a:t>Пример:     </a:t>
            </a:r>
            <a:r>
              <a:rPr lang="ru-RU" sz="1800" dirty="0" smtClean="0"/>
              <a:t>Заказчик закупил аппарат для ингаляционной анестезии, исходя </a:t>
            </a:r>
          </a:p>
          <a:p>
            <a:pPr marL="0" lvl="1" indent="0" fontAlgn="auto">
              <a:lnSpc>
                <a:spcPct val="80000"/>
              </a:lnSpc>
              <a:spcBef>
                <a:spcPts val="0"/>
              </a:spcBef>
              <a:spcAft>
                <a:spcPts val="0"/>
              </a:spcAft>
              <a:buNone/>
              <a:defRPr/>
            </a:pPr>
            <a:r>
              <a:rPr lang="ru-RU" sz="1800" dirty="0"/>
              <a:t> </a:t>
            </a:r>
            <a:r>
              <a:rPr lang="ru-RU" sz="1800" dirty="0" smtClean="0"/>
              <a:t>                     из собственных потребностей, но данный аппарат соответствует</a:t>
            </a:r>
          </a:p>
          <a:p>
            <a:pPr marL="0" lvl="1" indent="0" fontAlgn="auto">
              <a:lnSpc>
                <a:spcPct val="80000"/>
              </a:lnSpc>
              <a:spcBef>
                <a:spcPts val="0"/>
              </a:spcBef>
              <a:spcAft>
                <a:spcPts val="0"/>
              </a:spcAft>
              <a:buNone/>
              <a:defRPr/>
            </a:pPr>
            <a:r>
              <a:rPr lang="ru-RU" sz="1800" dirty="0"/>
              <a:t> </a:t>
            </a:r>
            <a:r>
              <a:rPr lang="ru-RU" sz="1800" dirty="0" smtClean="0"/>
              <a:t>                     только одному производителю ( при обосновании- возможно)</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r>
              <a:rPr lang="ru-RU" sz="1800" b="1" dirty="0" smtClean="0">
                <a:solidFill>
                  <a:srgbClr val="7030A0"/>
                </a:solidFill>
              </a:rPr>
              <a:t>Пример</a:t>
            </a:r>
            <a:r>
              <a:rPr lang="ru-RU" sz="1800" dirty="0" smtClean="0"/>
              <a:t>:      Заказчик закупил медицинские маски и вату одного производителя</a:t>
            </a:r>
          </a:p>
          <a:p>
            <a:pPr marL="0" lvl="1" indent="0" fontAlgn="auto">
              <a:lnSpc>
                <a:spcPct val="80000"/>
              </a:lnSpc>
              <a:spcBef>
                <a:spcPts val="0"/>
              </a:spcBef>
              <a:spcAft>
                <a:spcPts val="0"/>
              </a:spcAft>
              <a:buNone/>
              <a:defRPr/>
            </a:pPr>
            <a:r>
              <a:rPr lang="ru-RU" sz="1800" dirty="0"/>
              <a:t> </a:t>
            </a:r>
            <a:r>
              <a:rPr lang="ru-RU" sz="1800" dirty="0" smtClean="0"/>
              <a:t>                      Нарушение, </a:t>
            </a:r>
            <a:r>
              <a:rPr lang="ru-RU" sz="1800" dirty="0" err="1" smtClean="0"/>
              <a:t>высококонкурентный</a:t>
            </a:r>
            <a:r>
              <a:rPr lang="ru-RU" sz="1800" dirty="0" smtClean="0"/>
              <a:t> рынок</a:t>
            </a:r>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endParaRPr lang="ru-RU" sz="1800" dirty="0" smtClean="0"/>
          </a:p>
          <a:p>
            <a:pPr marL="0" lvl="1" indent="0" fontAlgn="auto">
              <a:lnSpc>
                <a:spcPct val="80000"/>
              </a:lnSpc>
              <a:spcBef>
                <a:spcPts val="0"/>
              </a:spcBef>
              <a:spcAft>
                <a:spcPts val="0"/>
              </a:spcAft>
              <a:buNone/>
              <a:defRPr/>
            </a:pPr>
            <a:r>
              <a:rPr lang="ru-RU" sz="1800" b="1" dirty="0" smtClean="0">
                <a:solidFill>
                  <a:srgbClr val="7030A0"/>
                </a:solidFill>
              </a:rPr>
              <a:t>Пример:      </a:t>
            </a:r>
            <a:r>
              <a:rPr lang="ru-RU" sz="1800" dirty="0" smtClean="0"/>
              <a:t>Заказчик в ТЗ прописал параметры модели комплекса суточного</a:t>
            </a:r>
          </a:p>
          <a:p>
            <a:pPr marL="0" lvl="1" indent="0" fontAlgn="auto">
              <a:lnSpc>
                <a:spcPct val="80000"/>
              </a:lnSpc>
              <a:spcBef>
                <a:spcPts val="0"/>
              </a:spcBef>
              <a:spcAft>
                <a:spcPts val="0"/>
              </a:spcAft>
              <a:buNone/>
              <a:defRPr/>
            </a:pPr>
            <a:r>
              <a:rPr lang="ru-RU" sz="1800" dirty="0"/>
              <a:t> </a:t>
            </a:r>
            <a:r>
              <a:rPr lang="ru-RU" sz="1800" dirty="0" smtClean="0"/>
              <a:t>                      </a:t>
            </a:r>
            <a:r>
              <a:rPr lang="ru-RU" sz="1800" dirty="0" err="1" smtClean="0"/>
              <a:t>мониторирования</a:t>
            </a:r>
            <a:r>
              <a:rPr lang="ru-RU" sz="1800" dirty="0" smtClean="0"/>
              <a:t> ЭКГ и АД, соответствующего только одному </a:t>
            </a:r>
            <a:r>
              <a:rPr lang="ru-RU" sz="1800" dirty="0" err="1" smtClean="0"/>
              <a:t>произ</a:t>
            </a:r>
            <a:endParaRPr lang="ru-RU" sz="1800" dirty="0" smtClean="0"/>
          </a:p>
          <a:p>
            <a:pPr marL="0" lvl="1" indent="0" fontAlgn="auto">
              <a:lnSpc>
                <a:spcPct val="80000"/>
              </a:lnSpc>
              <a:spcBef>
                <a:spcPts val="0"/>
              </a:spcBef>
              <a:spcAft>
                <a:spcPts val="0"/>
              </a:spcAft>
              <a:buNone/>
              <a:defRPr/>
            </a:pPr>
            <a:r>
              <a:rPr lang="ru-RU" sz="1800" dirty="0"/>
              <a:t> </a:t>
            </a:r>
            <a:r>
              <a:rPr lang="ru-RU" sz="1800" dirty="0" smtClean="0"/>
              <a:t>                      водителю, аналогичный комплекс другого производителя не соотв.</a:t>
            </a:r>
          </a:p>
          <a:p>
            <a:pPr marL="0" lvl="1" indent="0" fontAlgn="auto">
              <a:lnSpc>
                <a:spcPct val="80000"/>
              </a:lnSpc>
              <a:spcBef>
                <a:spcPts val="0"/>
              </a:spcBef>
              <a:spcAft>
                <a:spcPts val="0"/>
              </a:spcAft>
              <a:buNone/>
              <a:defRPr/>
            </a:pPr>
            <a:r>
              <a:rPr lang="ru-RU" sz="1800" dirty="0"/>
              <a:t> </a:t>
            </a:r>
            <a:r>
              <a:rPr lang="ru-RU" sz="1800" dirty="0" smtClean="0"/>
              <a:t>                      только по одному параметру «габаритный размер». О причине ограни-</a:t>
            </a:r>
          </a:p>
          <a:p>
            <a:pPr marL="0" lvl="1" indent="0" fontAlgn="auto">
              <a:lnSpc>
                <a:spcPct val="80000"/>
              </a:lnSpc>
              <a:spcBef>
                <a:spcPts val="0"/>
              </a:spcBef>
              <a:spcAft>
                <a:spcPts val="0"/>
              </a:spcAft>
              <a:buNone/>
              <a:defRPr/>
            </a:pPr>
            <a:r>
              <a:rPr lang="ru-RU" sz="1800" dirty="0"/>
              <a:t> </a:t>
            </a:r>
            <a:r>
              <a:rPr lang="ru-RU" sz="1800" dirty="0" smtClean="0"/>
              <a:t>                      </a:t>
            </a:r>
            <a:r>
              <a:rPr lang="ru-RU" sz="1800" dirty="0" err="1" smtClean="0"/>
              <a:t>чения</a:t>
            </a:r>
            <a:r>
              <a:rPr lang="ru-RU" sz="1800" dirty="0" smtClean="0"/>
              <a:t> Заказчик ответить не смог. Итог: адм. </a:t>
            </a:r>
            <a:r>
              <a:rPr lang="ru-RU" sz="1800" dirty="0" err="1" smtClean="0"/>
              <a:t>отв</a:t>
            </a:r>
            <a:r>
              <a:rPr lang="ru-RU" sz="1800" dirty="0" smtClean="0"/>
              <a:t>  по ст.4.1 ст.7.30 </a:t>
            </a:r>
            <a:r>
              <a:rPr lang="ru-RU" sz="1800" dirty="0" err="1" smtClean="0"/>
              <a:t>КоаП</a:t>
            </a:r>
            <a:endParaRPr lang="ru-RU" sz="1800" dirty="0" smtClean="0"/>
          </a:p>
          <a:p>
            <a:pPr marL="0" lvl="1" indent="0" fontAlgn="auto">
              <a:lnSpc>
                <a:spcPct val="80000"/>
              </a:lnSpc>
              <a:spcBef>
                <a:spcPts val="0"/>
              </a:spcBef>
              <a:spcAft>
                <a:spcPts val="0"/>
              </a:spcAft>
              <a:buNone/>
              <a:defRPr/>
            </a:pPr>
            <a:r>
              <a:rPr lang="ru-RU" sz="1800" dirty="0"/>
              <a:t> </a:t>
            </a:r>
            <a:r>
              <a:rPr lang="ru-RU" sz="1800" dirty="0" smtClean="0"/>
              <a:t>                      </a:t>
            </a:r>
            <a:r>
              <a:rPr lang="ru-RU" sz="1800" b="1" dirty="0" smtClean="0"/>
              <a:t>(Решение Астраханского УФАС РФ  от 17.05.2018 г  дело 176-РЗ)</a:t>
            </a:r>
            <a:endParaRPr lang="ru-RU" sz="1800" b="1" dirty="0"/>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endParaRPr lang="ru-RU" sz="1800" dirty="0" smtClean="0"/>
          </a:p>
          <a:p>
            <a:pPr marL="0" lvl="1" indent="0" fontAlgn="auto">
              <a:lnSpc>
                <a:spcPct val="80000"/>
              </a:lnSpc>
              <a:spcBef>
                <a:spcPts val="0"/>
              </a:spcBef>
              <a:spcAft>
                <a:spcPts val="0"/>
              </a:spcAft>
              <a:buNone/>
              <a:defRPr/>
            </a:pPr>
            <a:r>
              <a:rPr lang="ru-RU" sz="1800" b="1" dirty="0">
                <a:solidFill>
                  <a:srgbClr val="C00000"/>
                </a:solidFill>
              </a:rPr>
              <a:t> </a:t>
            </a:r>
            <a:r>
              <a:rPr lang="ru-RU" sz="1800" b="1" dirty="0" smtClean="0">
                <a:solidFill>
                  <a:srgbClr val="C00000"/>
                </a:solidFill>
              </a:rPr>
              <a:t>                                 </a:t>
            </a:r>
            <a:endParaRPr lang="ru-RU" sz="1800" b="1" dirty="0">
              <a:solidFill>
                <a:srgbClr val="C00000"/>
              </a:solidFill>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8</a:t>
            </a:fld>
            <a:endParaRPr lang="ru-RU" dirty="0">
              <a:solidFill>
                <a:prstClr val="black">
                  <a:tint val="75000"/>
                </a:prstClr>
              </a:solidFill>
            </a:endParaRPr>
          </a:p>
        </p:txBody>
      </p:sp>
    </p:spTree>
    <p:extLst>
      <p:ext uri="{BB962C8B-B14F-4D97-AF65-F5344CB8AC3E}">
        <p14:creationId xmlns:p14="http://schemas.microsoft.com/office/powerpoint/2010/main" val="84127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6491064" cy="850106"/>
          </a:xfrm>
        </p:spPr>
        <p:txBody>
          <a:bodyPr rtlCol="0">
            <a:normAutofit/>
          </a:bodyPr>
          <a:lstStyle/>
          <a:p>
            <a:pPr fontAlgn="auto">
              <a:spcAft>
                <a:spcPts val="0"/>
              </a:spcAft>
              <a:defRPr/>
            </a:pPr>
            <a:r>
              <a:rPr lang="ru-RU" sz="2000" b="1" dirty="0" smtClean="0">
                <a:solidFill>
                  <a:srgbClr val="FF0000"/>
                </a:solidFill>
              </a:rPr>
              <a:t>    СТРУКТУРА </a:t>
            </a:r>
            <a:r>
              <a:rPr lang="ru-RU" sz="2000" b="1" dirty="0">
                <a:solidFill>
                  <a:srgbClr val="FF0000"/>
                </a:solidFill>
              </a:rPr>
              <a:t>ТЕХНИЧЕСКОГО ЗАДАНИЯ НА МЕДИЦИНСКОЕ ОБОРУДОВАНИЕ</a:t>
            </a:r>
            <a:endParaRPr lang="ru-RU" sz="2000" b="1" cap="all" dirty="0">
              <a:ln w="9000" cmpd="sng">
                <a:solidFill>
                  <a:srgbClr val="C3986D">
                    <a:shade val="50000"/>
                    <a:satMod val="120000"/>
                  </a:srgbClr>
                </a:solidFill>
                <a:prstDash val="solid"/>
              </a:ln>
              <a:solidFill>
                <a:schemeClr val="accent5">
                  <a:lumMod val="75000"/>
                </a:schemeClr>
              </a:solidFill>
              <a:effectLst>
                <a:reflection blurRad="12700" stA="28000" endPos="45000" dist="1000" dir="5400000" sy="-100000" algn="bl" rotWithShape="0"/>
              </a:effectLst>
              <a:latin typeface="Times New Roman" pitchFamily="18" charset="0"/>
              <a:ea typeface="+mn-ea"/>
              <a:cs typeface="Times New Roman" pitchFamily="18" charset="0"/>
            </a:endParaRPr>
          </a:p>
        </p:txBody>
      </p:sp>
      <p:sp>
        <p:nvSpPr>
          <p:cNvPr id="3" name="Содержимое 2"/>
          <p:cNvSpPr>
            <a:spLocks noGrp="1"/>
          </p:cNvSpPr>
          <p:nvPr>
            <p:ph idx="1"/>
          </p:nvPr>
        </p:nvSpPr>
        <p:spPr>
          <a:xfrm>
            <a:off x="250825" y="1268413"/>
            <a:ext cx="8535988" cy="5400675"/>
          </a:xfrm>
        </p:spPr>
        <p:txBody>
          <a:bodyPr rtlCol="0">
            <a:noAutofit/>
          </a:bodyPr>
          <a:lstStyle/>
          <a:p>
            <a:pPr marL="0" lvl="1" indent="0" fontAlgn="auto">
              <a:lnSpc>
                <a:spcPct val="80000"/>
              </a:lnSpc>
              <a:spcBef>
                <a:spcPts val="0"/>
              </a:spcBef>
              <a:spcAft>
                <a:spcPts val="0"/>
              </a:spcAft>
              <a:buNone/>
              <a:defRPr/>
            </a:pPr>
            <a:r>
              <a:rPr lang="ru-RU" sz="1800" dirty="0" smtClean="0"/>
              <a:t>    </a:t>
            </a:r>
            <a:endParaRPr lang="ru-RU" sz="1800" dirty="0"/>
          </a:p>
          <a:p>
            <a:pPr marL="0" lvl="1" indent="0" fontAlgn="auto">
              <a:lnSpc>
                <a:spcPct val="80000"/>
              </a:lnSpc>
              <a:spcBef>
                <a:spcPts val="0"/>
              </a:spcBef>
              <a:spcAft>
                <a:spcPts val="0"/>
              </a:spcAft>
              <a:buNone/>
              <a:defRPr/>
            </a:pPr>
            <a:endParaRPr lang="ru-RU" sz="1800" dirty="0" smtClean="0"/>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Описание объекта закупки в соответствии  с п.1 ч.1 </a:t>
            </a:r>
            <a:r>
              <a:rPr lang="ru-RU" sz="1400" kern="0" dirty="0" err="1">
                <a:solidFill>
                  <a:srgbClr val="92D050"/>
                </a:solidFill>
                <a:effectLst>
                  <a:outerShdw blurRad="38100" dist="38100" dir="2700000" algn="tl">
                    <a:srgbClr val="000000"/>
                  </a:outerShdw>
                </a:effectLst>
                <a:latin typeface="Verdana"/>
              </a:rPr>
              <a:t>ст</a:t>
            </a:r>
            <a:r>
              <a:rPr lang="ru-RU" sz="1400" kern="0" dirty="0">
                <a:solidFill>
                  <a:srgbClr val="92D050"/>
                </a:solidFill>
                <a:effectLst>
                  <a:outerShdw blurRad="38100" dist="38100" dir="2700000" algn="tl">
                    <a:srgbClr val="000000"/>
                  </a:outerShdw>
                </a:effectLst>
                <a:latin typeface="Verdana"/>
              </a:rPr>
              <a:t> 33</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Указание на то, что товар должен быть новым, ранее не использованным, не </a:t>
            </a:r>
            <a:r>
              <a:rPr lang="ru-RU" sz="1400" kern="0" dirty="0" err="1">
                <a:solidFill>
                  <a:srgbClr val="92D050"/>
                </a:solidFill>
                <a:effectLst>
                  <a:outerShdw blurRad="38100" dist="38100" dir="2700000" algn="tl">
                    <a:srgbClr val="000000"/>
                  </a:outerShdw>
                </a:effectLst>
                <a:latin typeface="Verdana"/>
              </a:rPr>
              <a:t>эксплуатировавшимся</a:t>
            </a:r>
            <a:endParaRPr lang="ru-RU" sz="1400" kern="0" dirty="0">
              <a:solidFill>
                <a:srgbClr val="92D050"/>
              </a:solidFill>
              <a:effectLst>
                <a:outerShdw blurRad="38100" dist="38100" dir="2700000" algn="tl">
                  <a:srgbClr val="000000"/>
                </a:outerShdw>
              </a:effectLst>
              <a:latin typeface="Verdana"/>
            </a:endParaRP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по комплектации</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к обслуживанию товара</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к расходам на эксплуатацию товара (при необходимости)</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 требования по качеству</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по количеству, периодичности и месту поставок</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к монтажу (если монтаж осуществляется поставщиком)</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к обучению персонала (при необходимости)</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Передаваемая вместе с товаром документация и необходимое количество расходных материалов</a:t>
            </a:r>
          </a:p>
          <a:p>
            <a:pPr lvl="0" eaLnBrk="0" hangingPunct="0">
              <a:buClr>
                <a:srgbClr val="FFFFCC"/>
              </a:buClr>
              <a:buSzPct val="60000"/>
              <a:buFont typeface="Wingdings" pitchFamily="2" charset="2"/>
              <a:buChar char="n"/>
              <a:defRPr/>
            </a:pPr>
            <a:r>
              <a:rPr lang="ru-RU" sz="1400" kern="0" dirty="0">
                <a:solidFill>
                  <a:srgbClr val="92D050"/>
                </a:solidFill>
                <a:effectLst>
                  <a:outerShdw blurRad="38100" dist="38100" dir="2700000" algn="tl">
                    <a:srgbClr val="000000"/>
                  </a:outerShdw>
                </a:effectLst>
                <a:latin typeface="Verdana"/>
              </a:rPr>
              <a:t>Требования по обеспечению сервисного обслуживания</a:t>
            </a:r>
          </a:p>
          <a:p>
            <a:pPr marL="0" lvl="0" indent="0" eaLnBrk="0" hangingPunct="0">
              <a:buClr>
                <a:srgbClr val="FFFFCC"/>
              </a:buClr>
              <a:buSzPct val="60000"/>
              <a:buNone/>
              <a:defRPr/>
            </a:pPr>
            <a:endParaRPr lang="ru-RU" sz="1400" kern="0" dirty="0">
              <a:solidFill>
                <a:srgbClr val="FFFFFF"/>
              </a:solidFill>
              <a:effectLst>
                <a:outerShdw blurRad="38100" dist="38100" dir="2700000" algn="tl">
                  <a:srgbClr val="000000"/>
                </a:outerShdw>
              </a:effectLst>
              <a:latin typeface="Verdana"/>
            </a:endParaRPr>
          </a:p>
          <a:p>
            <a:pPr marL="0" lvl="0" indent="0" eaLnBrk="0" hangingPunct="0">
              <a:buClr>
                <a:srgbClr val="FFFFCC"/>
              </a:buClr>
              <a:buSzPct val="60000"/>
              <a:buNone/>
              <a:defRPr/>
            </a:pPr>
            <a:endParaRPr lang="ru-RU" sz="1400" kern="0" dirty="0">
              <a:solidFill>
                <a:srgbClr val="FFFFFF"/>
              </a:solidFill>
              <a:effectLst>
                <a:outerShdw blurRad="38100" dist="38100" dir="2700000" algn="tl">
                  <a:srgbClr val="000000"/>
                </a:outerShdw>
              </a:effectLst>
              <a:latin typeface="Verdana"/>
            </a:endParaRPr>
          </a:p>
          <a:p>
            <a:pPr lvl="0" algn="ctr" eaLnBrk="0" hangingPunct="0">
              <a:buClr>
                <a:srgbClr val="FFFFCC"/>
              </a:buClr>
              <a:buSzPct val="60000"/>
              <a:buFont typeface="Wingdings" pitchFamily="2" charset="2"/>
              <a:buChar char="n"/>
              <a:defRPr/>
            </a:pPr>
            <a:r>
              <a:rPr lang="ru-RU" sz="1400" kern="0" dirty="0">
                <a:solidFill>
                  <a:srgbClr val="FF0000"/>
                </a:solidFill>
                <a:effectLst>
                  <a:outerShdw blurRad="38100" dist="38100" dir="2700000" algn="tl">
                    <a:srgbClr val="000000"/>
                  </a:outerShdw>
                </a:effectLst>
                <a:latin typeface="Verdana"/>
              </a:rPr>
              <a:t>ПЕРЕЧИСЛЕННЫЕ требования не являются обязательными и могут использоваться не все, а лишь отдельные позиции</a:t>
            </a:r>
          </a:p>
          <a:p>
            <a:pPr marL="0" lvl="1" indent="0" fontAlgn="auto">
              <a:lnSpc>
                <a:spcPct val="80000"/>
              </a:lnSpc>
              <a:spcBef>
                <a:spcPts val="0"/>
              </a:spcBef>
              <a:spcAft>
                <a:spcPts val="0"/>
              </a:spcAft>
              <a:buNone/>
              <a:defRPr/>
            </a:pPr>
            <a:endParaRPr lang="ru-RU" sz="1800" dirty="0" smtClean="0"/>
          </a:p>
          <a:p>
            <a:pPr marL="0" lvl="1" indent="0" fontAlgn="auto">
              <a:lnSpc>
                <a:spcPct val="80000"/>
              </a:lnSpc>
              <a:spcBef>
                <a:spcPts val="0"/>
              </a:spcBef>
              <a:spcAft>
                <a:spcPts val="0"/>
              </a:spcAft>
              <a:buNone/>
              <a:defRPr/>
            </a:pPr>
            <a:endParaRPr lang="ru-RU" sz="1800" dirty="0"/>
          </a:p>
          <a:p>
            <a:pPr marL="0" lvl="1" indent="0" fontAlgn="auto">
              <a:lnSpc>
                <a:spcPct val="80000"/>
              </a:lnSpc>
              <a:spcBef>
                <a:spcPts val="0"/>
              </a:spcBef>
              <a:spcAft>
                <a:spcPts val="0"/>
              </a:spcAft>
              <a:buNone/>
              <a:defRPr/>
            </a:pPr>
            <a:endParaRPr lang="ru-RU" sz="1800" dirty="0"/>
          </a:p>
          <a:p>
            <a:pPr marL="0" lvl="0" algn="just" fontAlgn="auto">
              <a:spcBef>
                <a:spcPts val="0"/>
              </a:spcBef>
              <a:spcAft>
                <a:spcPts val="0"/>
              </a:spcAft>
              <a:buFont typeface="Wingdings" pitchFamily="2" charset="2"/>
              <a:buChar char="ü"/>
              <a:defRPr/>
            </a:pPr>
            <a:endParaRPr lang="ru-RU" sz="1600" dirty="0" smtClean="0">
              <a:latin typeface="Georgia" pitchFamily="18" charset="0"/>
              <a:cs typeface="Times New Roman" pitchFamily="18" charset="0"/>
            </a:endParaRPr>
          </a:p>
        </p:txBody>
      </p:sp>
      <p:sp>
        <p:nvSpPr>
          <p:cNvPr id="6" name="Нижний колонтитул 5"/>
          <p:cNvSpPr>
            <a:spLocks noGrp="1"/>
          </p:cNvSpPr>
          <p:nvPr>
            <p:ph type="ftr" sz="quarter" idx="11"/>
          </p:nvPr>
        </p:nvSpPr>
        <p:spPr/>
        <p:txBody>
          <a:bodyPr/>
          <a:lstStyle/>
          <a:p>
            <a:pPr>
              <a:defRPr/>
            </a:pPr>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BC0F8B48-679B-4896-9384-8D5149AE9A0C}" type="slidenum">
              <a:rPr lang="ru-RU">
                <a:solidFill>
                  <a:prstClr val="black">
                    <a:tint val="75000"/>
                  </a:prstClr>
                </a:solidFill>
              </a:rPr>
              <a:pPr>
                <a:defRPr/>
              </a:pPr>
              <a:t>9</a:t>
            </a:fld>
            <a:endParaRPr lang="ru-RU" dirty="0">
              <a:solidFill>
                <a:prstClr val="black">
                  <a:tint val="75000"/>
                </a:prstClr>
              </a:solidFill>
            </a:endParaRPr>
          </a:p>
        </p:txBody>
      </p:sp>
    </p:spTree>
    <p:extLst>
      <p:ext uri="{BB962C8B-B14F-4D97-AF65-F5344CB8AC3E}">
        <p14:creationId xmlns:p14="http://schemas.microsoft.com/office/powerpoint/2010/main" val="11262902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kdc1g4fW6UKkuu6u4GQiz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keT0Ht9OLEaaWAdbwet2z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difQ_hCttUmB6896Nzwy5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aS6lQ1s62kum3SZHdXVmSQ"/>
</p:tagLst>
</file>

<file path=ppt/tags/tag14.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K28tRAItqUevsvR1WtJUZ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Fs0s1UnSM06shpFGtb8MT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fVSUsebRdkyoc32Oqznid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Ct86KHu21kSRjT8iMqp3S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rrVwN.8F.keQWm0JKuq1AA"/>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UJVbhR1takiFCTrhVPPNw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6sLDgxqjp0KT_2m288YC9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oIDpdafodUiZqlgApNo_U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8O9TISViPUeEtUfOoYvFag"/>
</p:tagLst>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_rels/theme7.xml.rels><?xml version="1.0" encoding="UTF-8" standalone="yes"?>
<Relationships xmlns="http://schemas.openxmlformats.org/package/2006/relationships"><Relationship Id="rId1" Type="http://schemas.openxmlformats.org/officeDocument/2006/relationships/image" Target="../media/image4.jpeg"/></Relationships>
</file>

<file path=ppt/theme/_rels/theme8.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lank">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33450" rtl="0" eaLnBrk="1" fontAlgn="base" latinLnBrk="0" hangingPunct="1">
          <a:lnSpc>
            <a:spcPct val="100000"/>
          </a:lnSpc>
          <a:spcBef>
            <a:spcPct val="0"/>
          </a:spcBef>
          <a:spcAft>
            <a:spcPct val="0"/>
          </a:spcAft>
          <a:buClrTx/>
          <a:buSzTx/>
          <a:buFontTx/>
          <a:buNone/>
          <a:tabLst/>
          <a:defRPr kumimoji="0" lang="en-AU"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33450" rtl="0" eaLnBrk="1" fontAlgn="base" latinLnBrk="0" hangingPunct="1">
          <a:lnSpc>
            <a:spcPct val="100000"/>
          </a:lnSpc>
          <a:spcBef>
            <a:spcPct val="0"/>
          </a:spcBef>
          <a:spcAft>
            <a:spcPct val="0"/>
          </a:spcAft>
          <a:buClrTx/>
          <a:buSzTx/>
          <a:buFontTx/>
          <a:buNone/>
          <a:tabLst/>
          <a:defRPr kumimoji="0" lang="en-AU" sz="16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blank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blank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blank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blank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blank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blank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blank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blank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blank 11">
        <a:dk1>
          <a:srgbClr val="000000"/>
        </a:dk1>
        <a:lt1>
          <a:srgbClr val="FFFFFF"/>
        </a:lt1>
        <a:dk2>
          <a:srgbClr val="000000"/>
        </a:dk2>
        <a:lt2>
          <a:srgbClr val="FFFFFF"/>
        </a:lt2>
        <a:accent1>
          <a:srgbClr val="DEDFE7"/>
        </a:accent1>
        <a:accent2>
          <a:srgbClr val="8CC742"/>
        </a:accent2>
        <a:accent3>
          <a:srgbClr val="FFFFFF"/>
        </a:accent3>
        <a:accent4>
          <a:srgbClr val="000000"/>
        </a:accent4>
        <a:accent5>
          <a:srgbClr val="ECECF1"/>
        </a:accent5>
        <a:accent6>
          <a:srgbClr val="7EB43B"/>
        </a:accent6>
        <a:hlink>
          <a:srgbClr val="FFAE18"/>
        </a:hlink>
        <a:folHlink>
          <a:srgbClr val="008A52"/>
        </a:folHlink>
      </a:clrScheme>
      <a:clrMap bg1="lt1" tx1="dk1" bg2="lt2" tx2="dk2" accent1="accent1" accent2="accent2" accent3="accent3" accent4="accent4" accent5="accent5" accent6="accent6" hlink="hlink" folHlink="folHlink"/>
    </a:extraClrScheme>
    <a:extraClrScheme>
      <a:clrScheme name="blank 12">
        <a:dk1>
          <a:srgbClr val="000000"/>
        </a:dk1>
        <a:lt1>
          <a:srgbClr val="FFFFFF"/>
        </a:lt1>
        <a:dk2>
          <a:srgbClr val="000000"/>
        </a:dk2>
        <a:lt2>
          <a:srgbClr val="FFFFFF"/>
        </a:lt2>
        <a:accent1>
          <a:srgbClr val="DEDFE7"/>
        </a:accent1>
        <a:accent2>
          <a:srgbClr val="8CC742"/>
        </a:accent2>
        <a:accent3>
          <a:srgbClr val="FFFFFF"/>
        </a:accent3>
        <a:accent4>
          <a:srgbClr val="000000"/>
        </a:accent4>
        <a:accent5>
          <a:srgbClr val="ECECF1"/>
        </a:accent5>
        <a:accent6>
          <a:srgbClr val="7EB43B"/>
        </a:accent6>
        <a:hlink>
          <a:srgbClr val="FFAE18"/>
        </a:hlink>
        <a:folHlink>
          <a:srgbClr val="04953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3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7_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8.xml><?xml version="1.0" encoding="utf-8"?>
<a:theme xmlns:a="http://schemas.openxmlformats.org/drawingml/2006/main" name="18_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9.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5.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6.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18495</TotalTime>
  <Words>6301</Words>
  <Application>Microsoft Office PowerPoint</Application>
  <PresentationFormat>Экран (4:3)</PresentationFormat>
  <Paragraphs>887</Paragraphs>
  <Slides>64</Slides>
  <Notes>10</Notes>
  <HiddenSlides>0</HiddenSlides>
  <MMClips>0</MMClips>
  <ScaleCrop>false</ScaleCrop>
  <HeadingPairs>
    <vt:vector size="6" baseType="variant">
      <vt:variant>
        <vt:lpstr>Тема</vt:lpstr>
      </vt:variant>
      <vt:variant>
        <vt:i4>11</vt:i4>
      </vt:variant>
      <vt:variant>
        <vt:lpstr>Внедренные серверы OLE</vt:lpstr>
      </vt:variant>
      <vt:variant>
        <vt:i4>0</vt:i4>
      </vt:variant>
      <vt:variant>
        <vt:lpstr>Заголовки слайдов</vt:lpstr>
      </vt:variant>
      <vt:variant>
        <vt:i4>64</vt:i4>
      </vt:variant>
    </vt:vector>
  </HeadingPairs>
  <TitlesOfParts>
    <vt:vector size="75" baseType="lpstr">
      <vt:lpstr>blank</vt:lpstr>
      <vt:lpstr>1_Начальная</vt:lpstr>
      <vt:lpstr>3_Тема Office</vt:lpstr>
      <vt:lpstr>9_Office Theme</vt:lpstr>
      <vt:lpstr>10_Office Theme</vt:lpstr>
      <vt:lpstr>11_Office Theme</vt:lpstr>
      <vt:lpstr>17_Начальная</vt:lpstr>
      <vt:lpstr>18_Начальная</vt:lpstr>
      <vt:lpstr>6_Office Theme</vt:lpstr>
      <vt:lpstr>12_Office Theme</vt:lpstr>
      <vt:lpstr>2_Office Theme</vt:lpstr>
      <vt:lpstr>Шигаев Валерий Юрьевич</vt:lpstr>
      <vt:lpstr>МЕДИЦИНСКИЕ ИЗДЕЛИЯ             </vt:lpstr>
      <vt:lpstr>  ПРИНЦИПЫ ПОДГОТОВКИ ТЕХНИЧЕСКОГО ЗАДАНИЯ НА  ИЗДЕЛИЯ МЕДИЦИНСКОГО НАЗНАЧЕНИЯ</vt:lpstr>
      <vt:lpstr>Правила описания объекта закупки (статья 33  44-ФЗ)</vt:lpstr>
      <vt:lpstr>  ПРИНЦИПЫ ПОДГОТОВКИ ТЕХНИЧЕСКОГО ЗАДАНИЯ НА  ИЗДЕЛИЯ МЕДИЦИНСКОГО НАЗНАЧЕНИЯ</vt:lpstr>
      <vt:lpstr>  ПРИНЦИПЫ ПОДГОТОВКИ ТЕХНИЧЕСКОГО ЗАДАНИЯ НА  ИЗДЕЛИЯ МЕДИЦИНСКОГО НАЗНАЧЕНИЯ</vt:lpstr>
      <vt:lpstr>  ПРИНЦИПЫ ПОДГОТОВКИ ТЕХНИЧЕСКОГО ЗАДАНИЯ НА  ИЗДЕЛИЯ МЕДИЦИНСКОГО НАЗНАЧЕНИЯ</vt:lpstr>
      <vt:lpstr>  ПРИНЦИПЫ ПОДГОТОВКИ ТЕХНИЧЕСКОГО ЗАДАНИЯ НА  ИЗДЕЛИЯ МЕДИЦИНСКОГО НАЗНАЧЕНИЯ</vt:lpstr>
      <vt:lpstr>    СТРУКТУРА ТЕХНИЧЕСКОГО ЗАДАНИЯ НА МЕДИЦИНСКОЕ ОБОРУДОВАНИЕ</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    СТАНДАРТЫ В ТЕХНИЧЕСКИХ ЗАДАНИЯХ С 01.07.2016 Г           </vt:lpstr>
      <vt:lpstr>    СТАНДАРТЫ В ТЕХНИЧЕСКИХ ЗАДАНИЯХ С 01.07.2016 Г           </vt:lpstr>
      <vt:lpstr>    СТАНДАРТЫ В ТЕХНИЧЕСКИХ ЗАДАНИЯХ С 01.07.2016 Г           </vt:lpstr>
      <vt:lpstr>                                      НОВОВВЕДЕНИЕ! Федеральный закон от 05.04.2016 № 104-ФЗ (вступление в силу с 1 июля 2016 г.)</vt:lpstr>
      <vt:lpstr>Презентация PowerPoint</vt:lpstr>
      <vt:lpstr>       Правила описания объекта закупки</vt:lpstr>
      <vt:lpstr>           Правила описания объекта закупки</vt:lpstr>
      <vt:lpstr>Где найти тексты ГОСТов и иных документов?</vt:lpstr>
      <vt:lpstr>Где найти тексты ГОСТов и иных документов?</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Правила описания объекта закупки (статья 33  44-ФЗ)</vt:lpstr>
      <vt:lpstr>ПраКТИЧЕСКИЕ РЕКОМЕНДАЦИИ ПО ГОСТАМ</vt:lpstr>
      <vt:lpstr>ПРАКТИКА КОНТРОЛЯ           </vt:lpstr>
      <vt:lpstr>    СТАНДАРТЫ В ТЕХНИЧЕСКИХ ЗАДАНИЯХ С 01.07.2016 Г           </vt:lpstr>
      <vt:lpstr>    СТАНДАРТЫ В ТЕХНИЧЕСКИХ ЗАДАНИЯХ С 01.07.2016 Г           </vt:lpstr>
      <vt:lpstr>    КОМУ ВЕРИТЬ???           </vt:lpstr>
      <vt:lpstr>        АДМИНИСТРАТИВНАЯ ПРАКТИКА Решение  Астраханского УФАСа  ( дело 490-15)</vt:lpstr>
      <vt:lpstr>        АДМИНИСТРАТИВНАЯ ПРАКТИКА Решение  Ямало –Ненецкого УФАС РФ  (20.05.16)</vt:lpstr>
      <vt:lpstr>        АДМИНИСТРАТИВНАЯ ПРАКТИКА Решение  Крымского  УФАС РФ  (16.08.16)</vt:lpstr>
      <vt:lpstr>Правила описания объекта закупки (статья 33  44-ФЗ)</vt:lpstr>
      <vt:lpstr>ОБОСНОВАНИЕ ИСПОЛЬЗОВАНИЯ ИНЫХ (НЕСТАНДАРТНЫХ)  ПОКАЗАТЕЛЕЙ В СВЯЗИ С НАЛИЧИЕМ РЕАЛЬНОЙ ПОТРЕБНОСТИ ЗАКАЗЧИКА </vt:lpstr>
      <vt:lpstr>Правила описания объекта закупки (статья 33  44-ФЗ)</vt:lpstr>
      <vt:lpstr>ОШИБКИ ЗАКАЗЧИКОВ ПРИ ФОРМИРОВАНИИ ЛОТОВ на закупку медицинских изделий</vt:lpstr>
      <vt:lpstr>ОШИБКИ ЗАКАЗЧИКОВ ПРИ ФОРМИРОВАНИИ ЛОТОВ на закупку медицинских изделий</vt:lpstr>
      <vt:lpstr>ОШИБКИ ЗАКАЗЧИКОВ ПРИ ФОРМИРОВАНИИ ЛОТОВ на закупку медицинских изделий</vt:lpstr>
      <vt:lpstr>ОШИБКИ ЗАКАЗЧИКОВ ПРИ ФОРМИРОВАНИИ ЛОТОВ на закупку медицинских изделий</vt:lpstr>
      <vt:lpstr>ОШИБКИ ЗАКАЗЧИКОВ ПРИ ФОРМИРОВАНИИ ЛОТОВ на закупку медицинских изделий</vt:lpstr>
      <vt:lpstr>ОШИБКИ ЗАКАЗЧИКОВ ПРИ ФОРМИРОВАНИИ ЛОТОВ</vt:lpstr>
      <vt:lpstr>ОШИБКИ ЗАКАЗЧИКОВ ПРИ ФОРМИРОВАНИИ ЛОТОВ</vt:lpstr>
      <vt:lpstr>ДОПУСКАЕТСЯ ОБЪЕДИНЕНИЕ В ПРЕДМЕТЕ ЗАКУПКИ ПОСТАВКА МЕДОБОРУДОВАНИЯ И УСЛУГ ПО ЕГО УСТАНОВКЕ И МОНТАЖУ</vt:lpstr>
      <vt:lpstr>ОШИБКИ ЗАКАЗЧИКОВ ПРИ ФОРМИРОВАНИИ ЛОТОВ</vt:lpstr>
      <vt:lpstr>РЕГИСТРАЦИОННЫЕ УДОСТОВЕРЕНИЯ ПРИ ЗАКУПКЕ МЕДИЦИНСКИХ ИЗДЕЛИЙ</vt:lpstr>
      <vt:lpstr>МЕДИЦИНСКИЕ ИЗДЕЛИЯ             </vt:lpstr>
      <vt:lpstr>РЕГИСТРАЦИОННЫЕ УДОСТОВЕРЕНИЯ ПРИ ЗАКУПКЕ МЕДИЦИНСКИХ ИЗДЕЛИЙ</vt:lpstr>
      <vt:lpstr>РЕГИСТРАЦИОННЫЕ УДОСТОВЕРЕНИЯ ПРИ ЗАКУПКЕ МЕДИЦИНСКИХ ИЗДЕЛИЙ</vt:lpstr>
      <vt:lpstr>РЕГИСТРАЦИОННЫЕ УДОСТОВЕРЕНИЯ ПРИ ЗАКУПКЕ МЕДИЦИНСКИХ ИЗДЕЛИЙ</vt:lpstr>
      <vt:lpstr>РЕГИСТРАЦИОННЫЕ УДОСТОВЕРЕНИЯ ПРИ ЗАКУПКЕ МЕДИЦИНСКИХ ИЗДЕЛИЙ</vt:lpstr>
      <vt:lpstr>РЕГИСТРАЦИОННЫЕ УДОСТОВЕРЕНИЯ ПРИ ЗАКУПКЕ МЕДИЦИНСКИХ ИЗДЕЛИЙ</vt:lpstr>
      <vt:lpstr>ТИПИЧНЫЕ ОШИБКИ  УЧАСТНИКОВ ЗАКУПКИ</vt:lpstr>
      <vt:lpstr>ТИПИЧНЫЕ ОШИБКИ  УЧАСТНИКОВ ЗАКУПКИ</vt:lpstr>
      <vt:lpstr>ТИПИЧНЫЕ ОШИБКИ  УЧАСТНИКОВ ЗАКУПКИ</vt:lpstr>
      <vt:lpstr>ТИПИЧНЫЕ ОШИБКИ  УЧАСТНИКОВ ЗАКУПКИ</vt:lpstr>
      <vt:lpstr>ТИПИЧНЫЕ ОШИБКИ  УЧАСТНИКОВ ЗАКУПКИ</vt:lpstr>
      <vt:lpstr>ТИПИЧНЫЕ ОШИБКИ  УЧАСТНИКОВ ЗАКУПКИ</vt:lpstr>
      <vt:lpstr>ТИПИЧНЫЕ ОШИБКИ  УЧАСТНИКОВ ЗАКУПКИ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размещения заказов на энергосервис: выбор способа размещения заказа.</dc:title>
  <dc:creator>1</dc:creator>
  <cp:lastModifiedBy>Валерий</cp:lastModifiedBy>
  <cp:revision>1842</cp:revision>
  <cp:lastPrinted>2013-07-01T14:36:40Z</cp:lastPrinted>
  <dcterms:created xsi:type="dcterms:W3CDTF">2012-04-05T17:51:16Z</dcterms:created>
  <dcterms:modified xsi:type="dcterms:W3CDTF">2019-01-19T14:55:05Z</dcterms:modified>
</cp:coreProperties>
</file>